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1" r:id="rId3"/>
    <p:sldId id="259" r:id="rId4"/>
    <p:sldId id="260" r:id="rId5"/>
    <p:sldId id="261" r:id="rId6"/>
    <p:sldId id="262" r:id="rId7"/>
    <p:sldId id="29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2161"/>
    <a:srgbClr val="EFDCC4"/>
    <a:srgbClr val="A81DB3"/>
    <a:srgbClr val="ED83B8"/>
    <a:srgbClr val="CDA2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786A92-8F41-493E-874B-3E16A1994A9A}" v="302" dt="2021-12-24T11:07:15.572"/>
    <p1510:client id="{C9C7C7DC-B054-404D-B377-206EDEC4B061}" v="6" dt="2021-12-24T11:26:15.5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32" autoAdjust="0"/>
    <p:restoredTop sz="95033" autoAdjust="0"/>
  </p:normalViewPr>
  <p:slideViewPr>
    <p:cSldViewPr snapToGrid="0">
      <p:cViewPr varScale="1">
        <p:scale>
          <a:sx n="82" d="100"/>
          <a:sy n="82" d="100"/>
        </p:scale>
        <p:origin x="62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18:41:49.990"/>
    </inkml:context>
    <inkml:brush xml:id="br0">
      <inkml:brushProperty name="width" value="0.35" units="cm"/>
      <inkml:brushProperty name="height" value="0.35" units="cm"/>
      <inkml:brushProperty name="color" value="#FFFFFF"/>
    </inkml:brush>
  </inkml:definitions>
  <inkml:trace contextRef="#ctx0" brushRef="#br0">1 86 24575,'594'0'0,"-409"-13"0,-30 1 0,551 9 0,-366 5 0,941-2 0,-1238 2 0,47 8 0,12 1 0,11-9 0,-69-3 0,0 2 0,73 10 0,-66-1 0,-21-6 0,59 19 0,-23 1 0,-22-7 0,90 21 0,44-17 0,-126-16 0,-1-2 0,56-3 0,40 1 0,-144-1 0,1 1 0,-1-1 0,1 0 0,-1 1 0,1 0 0,-1 0 0,1 0 0,-1 0 0,5 3 0,-8-4 0,0 0 0,0 0 0,0 0 0,1 0 0,-1 0 0,0 0 0,0 0 0,0 0 0,0 0 0,0 1 0,0-1 0,0 0 0,0 0 0,0 0 0,0 0 0,0 0 0,0 0 0,0 0 0,0 0 0,0 1 0,0-1 0,0 0 0,0 0 0,0 0 0,0 0 0,0 0 0,0 0 0,0 0 0,0 1 0,0-1 0,0 0 0,0 0 0,0 0 0,0 0 0,0 0 0,0 0 0,0 0 0,0 0 0,0 1 0,0-1 0,0 0 0,-1 0 0,1 0 0,0 0 0,0 0 0,0 0 0,0 0 0,0 0 0,0 0 0,0 0 0,0 0 0,0 0 0,-1 0 0,1 0 0,0 0 0,-11 4 0,-13 1 0,-293 0 0,181-8 0,-2847 3 0,3006-1 0,0-1 0,0-1 0,38-11 0,14-2 0,744-107-294,-555 98 147,298 9 0,-386 21 188,728 10 506,-115-16-547,-777 1 0,0 1 0,0 0 0,0 0 0,16 5 0,-25-5 0,-1 0 0,0-1 0,0 1 0,-1 0 0,1 0 0,0 0 0,0 0 0,0 0 0,0 1 0,-1-1 0,1 0 0,-1 1 0,1 0 0,1 1 0,-3-2 0,1 1 0,-1-1 0,1 0 0,-1 1 0,0-1 0,0 0 0,0 1 0,0-1 0,0 0 0,0 1 0,0-1 0,0 0 0,0 1 0,0-1 0,-1 0 0,1 1 0,-1-1 0,1 0 0,-1 0 0,1 1 0,-1-1 0,0 0 0,1 0 0,-3 2 0,0 1 0,-1 0 0,1 0 0,-1 0 0,0-1 0,0 1 0,0-1 0,-1 0 0,1-1 0,-1 1 0,0-1 0,1 0 0,-1 0 0,0 0 0,-9 1 0,-9 2 0,0-1 0,-26 0 0,48-4 0,-139 5 0,-231-21 0,-138-49 0,372 41 0,-200-63 0,309 81 0,0 1 0,0 2 0,0 0 0,-1 2 0,1 1 0,-30 4 0,-25-1 0,-554-3-1365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18:41:57.588"/>
    </inkml:context>
    <inkml:brush xml:id="br0">
      <inkml:brushProperty name="width" value="0.35" units="cm"/>
      <inkml:brushProperty name="height" value="0.35" units="cm"/>
      <inkml:brushProperty name="color" value="#FFFFFF"/>
    </inkml:brush>
  </inkml:definitions>
  <inkml:trace contextRef="#ctx0" brushRef="#br0">240 19 24575,'-5'3'0,"0"0"0,0 0 0,0 1 0,1-1 0,0 1 0,0 1 0,0-1 0,0 0 0,1 1 0,-6 9 0,-25 56 0,22-45 0,-6 20 0,11-29 0,0 0 0,0 0 0,-2 0 0,-11 16 0,6-14 0,1 0 0,-10 21 0,19-32 0,1 1 0,0 1 0,0-1 0,0 0 0,1 1 0,0-1 0,1 1 0,0 11 0,0-5 0,0 1 0,2-1 0,0 1 0,1-1 0,7 29 0,-9-41 0,1 0 0,0 0 0,0-1 0,0 1 0,1 0 0,-1-1 0,1 1 0,0-1 0,-1 0 0,1 1 0,0-1 0,0 0 0,0 0 0,1 0 0,-1 0 0,0-1 0,1 1 0,-1 0 0,1-1 0,0 0 0,-1 0 0,1 0 0,0 0 0,0 0 0,0 0 0,0-1 0,0 1 0,-1-1 0,1 0 0,0 0 0,0 0 0,0 0 0,0-1 0,0 1 0,0-1 0,0 0 0,0 1 0,3-3 0,-2 2 0,0-1 0,0 0 0,-1 0 0,1 0 0,0 0 0,-1-1 0,1 1 0,-1-1 0,0 0 0,0 0 0,0 0 0,0-1 0,-1 1 0,3-5 0,5-9 0,15-34 0,-11 21 0,0 5 0,-2-2 0,0 0 0,-2 0 0,-1-1 0,-1 0 0,-1 0 0,5-48 0,-11-82 0,-2 109 0,-2 28 0,3 21 0,0 0 0,0 0 0,-1 0 0,1 0 0,0 0 0,0 0 0,-1 0 0,1 0 0,0 1 0,0-1 0,-1 0 0,1 0 0,0 0 0,0 0 0,-1 0 0,1 1 0,0-1 0,0 0 0,0 0 0,-1 0 0,1 1 0,0-1 0,0 0 0,0 0 0,0 0 0,0 1 0,-1-1 0,1 0 0,0 0 0,0 1 0,0-1 0,0 0 0,0 1 0,0-1 0,0 1 0,-11 39 0,6 18 0,1 0 0,7 80 0,-2-133 0,-1 0 0,1 0 0,-1-1 0,1 1 0,1 0 0,-1-1 0,1 1 0,-1 0 0,1-1 0,1 0 0,-1 0 0,1 1 0,-1-1 0,1-1 0,0 1 0,1 0 0,-1-1 0,6 5 0,-3-4 0,0-1 0,1 1 0,-1-1 0,1-1 0,0 1 0,0-1 0,0-1 0,0 1 0,0-1 0,0 0 0,13 0 0,37 0 0,0-2 0,68-10 0,-117 10 0,0-1 0,0-1 0,-1 0 0,1 0 0,-1 0 0,1-1 0,-1 0 0,0 0 0,0-1 0,-1 0 0,0 0 0,0-1 0,0 0 0,0 0 0,-1 0 0,0 0 0,0-1 0,-1 0 0,8-15 0,-6 8 0,0 0 0,-1 0 0,0-1 0,-2 1 0,1-1 0,-2 0 0,0 0 0,-1-1 0,0 1 0,-2-16 0,1 29 0,0-1 0,0 1 0,0-1 0,-1 0 0,1 1 0,-1-1 0,1 1 0,-1 0 0,0-1 0,0 1 0,0 0 0,0-1 0,-1 1 0,1 0 0,-1 0 0,1 0 0,-1 0 0,0 0 0,1 0 0,-1 1 0,0-1 0,0 0 0,0 1 0,-1 0 0,1-1 0,0 1 0,-5-1 0,1 0 0,1 2 0,-1-1 0,0 1 0,0 0 0,0 0 0,0 0 0,1 1 0,-1 0 0,0 0 0,1 0 0,-9 4 0,0 1 0,0 0 0,1 1 0,0 0 0,0 1 0,1 0 0,0 1 0,0 1 0,1 0 0,0 0 0,-17 23 0,10-9 0,0 1 0,2 0 0,1 2 0,-16 38 0,25-49 0,0 1 0,2 0 0,-1 0 0,2 0 0,1 1 0,0-1 0,1 1 0,1-1 0,0 1 0,6 30 0,-5-45 0,0 0 0,0 0 0,0 0 0,0 0 0,1 0 0,-1 0 0,1-1 0,0 1 0,0-1 0,0 1 0,0-1 0,1 0 0,-1 0 0,0 0 0,1 0 0,0 0 0,-1 0 0,1-1 0,0 1 0,0-1 0,0 0 0,0 0 0,0 0 0,0 0 0,0 0 0,0-1 0,0 1 0,0-1 0,7 0 0,8 0 0,0-1 0,0-1 0,33-7 0,-18 3 0,0-1 0,-1-2 0,0-1 0,0-1 0,-1-2 0,-1-2 0,42-25 0,-39 14 0,0-1 0,52-57 0,-82 80 0,63-55 0,7-8 0,-66 60 0,0-1 0,-1 0 0,0 0 0,-1 0 0,0-1 0,0 0 0,5-15 0,-9 23 0,-1-1 0,1 1 0,-1-1 0,0 1 0,0-1 0,1 0 0,-1 1 0,0-1 0,0 1 0,0-1 0,-1 0 0,1 1 0,0-1 0,0 1 0,-1-1 0,1 1 0,-1-1 0,0 1 0,1-1 0,-1 1 0,0-1 0,0 1 0,0 0 0,0-1 0,0 1 0,0 0 0,0 0 0,0 0 0,-1 0 0,1 0 0,0 0 0,-1 0 0,1 0 0,-1 1 0,1-1 0,-1 0 0,1 1 0,-1-1 0,1 1 0,-1 0 0,-2-1 0,-8-1 0,0 0 0,-1 1 0,1 0 0,-15 1 0,24 0 0,-11 1 0,-1 0 0,1 2 0,0 0 0,0 0 0,0 1 0,0 1 0,1 0 0,0 1 0,0 1 0,0 0 0,-22 16 0,-4 7 0,3 2 0,-40 42 0,63-61 0,2 1 0,0-1 0,0 2 0,1 0 0,1 0 0,1 0 0,0 1 0,-11 31 0,19-45 0,-1 0 0,0-1 0,1 1 0,0 0 0,-1 0 0,1-1 0,0 1 0,0 0 0,0 0 0,0-1 0,1 1 0,-1 0 0,0 0 0,1-1 0,-1 1 0,1 0 0,-1-1 0,1 1 0,0 0 0,0-1 0,0 1 0,0-1 0,0 1 0,0-1 0,0 0 0,0 1 0,1-1 0,-1 0 0,0 0 0,1 0 0,-1 0 0,1 0 0,-1 0 0,1 0 0,0-1 0,-1 1 0,1 0 0,0-1 0,-1 0 0,1 1 0,0-1 0,2 0 0,10 2 0,1-1 0,0 0 0,-1-1 0,20-3 0,-12 2 0,50-2 0,-20 3 0,-1-2 0,0-3 0,0-2 0,54-14 0,-94 17 0,-1 0 0,0-1 0,0 0 0,0 0 0,-1-1 0,1 0 0,-1-1 0,7-8 0,64-69 0,-26 26 0,-37 41 0,-1-1 0,0 0 0,14-22 0,-27 35 0,1-1 0,-1 0 0,0 0 0,0 0 0,0 0 0,-1 0 0,0 0 0,0-1 0,-1 1 0,0-1 0,0 1 0,0-1 0,-1 0 0,0 1 0,0-1 0,-2-7 0,1 10 0,0 1 0,-1 0 0,1 0 0,-1 0 0,0 0 0,1 0 0,-1 0 0,-1 1 0,1-1 0,0 1 0,-1-1 0,1 1 0,-1 0 0,0 0 0,0 0 0,0 0 0,0 1 0,0-1 0,0 1 0,0-1 0,0 1 0,-1 0 0,1 1 0,0-1 0,-1 0 0,1 1 0,-5 0 0,-2-1 0,0 1 0,1 0 0,-1 0 0,0 1 0,1 0 0,-1 1 0,1 0 0,-16 6 0,16-4 0,0 1 0,1 0 0,-1 0 0,1 1 0,0 0 0,1 0 0,0 1 0,-1 0 0,2 0 0,-1 0 0,1 1 0,1 0 0,-8 14 0,-1 7 0,1 0 0,-17 59 0,26-74 0,0 0 0,0 0 0,2 0 0,0 1 0,1-1 0,0 21 0,1-32 0,0 1 0,1 0 0,-1 0 0,1 0 0,0-1 0,0 1 0,0 0 0,1-1 0,-1 1 0,1-1 0,0 1 0,0-1 0,0 0 0,0 0 0,1 0 0,-1 0 0,1 0 0,0 0 0,0-1 0,0 1 0,0-1 0,0 0 0,1 0 0,-1 0 0,0-1 0,1 1 0,0-1 0,4 2 0,17 1 0,1 0 0,-1-2 0,1-1 0,-1-1 0,45-6 0,-51 4 0,3-1 0,1-2 0,-1 0 0,25-10 0,10-2 0,-33 9 0,0-1 0,-1-1 0,-1-1 0,0-1 0,39-28 0,22-11 0,26 1 0,-100 46 0,-23 13 0,-1 2 0,-205 117 0,154-93 0,-151 75 0,-120 71 0,330-176 0,15-9 0,20-13 0,56-46 0,136-93 0,-197 142 0,-2 0 0,0 0 0,1 2 0,1 1 0,0 1 0,45-14 0,24 6-24,177-10 1,-204 23-91,869-18-1446,4 60 473,-497-30 3595,-328-8-2208,-106 1-300,-3 0 0,-1-1 0,0 1 0,1 0 0,-1 0 0,0 1 0,1-1 0,-1 0 0,0 1 0,0 0 0,0 0 0,1 0 0,-1 0 0,0 0 0,5 4 0,-8-4 0,0-1 0,0 1 0,0-1 0,-1 1 0,1-1 0,0 1 0,0-1 0,0 1 0,-1-1 0,1 0 0,0 1 0,-1-1 0,1 1 0,0-1 0,-1 0 0,1 1 0,-1-1 0,1 0 0,0 1 0,-1-1 0,1 0 0,-1 0 0,1 1 0,-1-1 0,1 0 0,-2 0 0,-21 12 0,15-9 0,-111 48 0,-3-5 0,-159 38 0,183-59 0,-1-4 0,-1-4 0,-1-4 0,0-5 0,-126-6 0,80-14 0,0-6 0,-213-55 0,131 8 0,100 26 0,92 30 0,18 4 0,0 0 0,-24-11 0,37 14 0,0-1 0,1-1 0,-1 1 0,1-1 0,-1 0 0,1 0 0,1-1 0,-1 1 0,0-1 0,-6-11 0,10 15 0,0 0 0,0 0 0,0 0 0,0-1 0,0 1 0,1 0 0,-1-1 0,0 1 0,1-1 0,-1 1 0,1 0 0,0-1 0,0 1 0,-1-1 0,1 1 0,0-1 0,0 0 0,0 1 0,1-2 0,-1 2 0,1 0 0,-1 0 0,1 1 0,-1-1 0,1 0 0,0 1 0,-1-1 0,1 1 0,0-1 0,0 1 0,-1-1 0,1 1 0,0-1 0,0 1 0,0 0 0,-1-1 0,1 1 0,0 0 0,0 0 0,0 0 0,0 0 0,0 0 0,1 0 0,4 0 0,1 0 0,-1 1 0,1 0 0,-1 0 0,0 0 0,1 1 0,9 4 0,7 6 0,41 26 0,-46-25 0,1-1 0,1-2 0,-1 0 0,23 8 0,-12-9 0,0-2 0,1-1 0,41 3 0,99-1 0,-144-8 0,336-7 0,-267-1 0,167-37 0,-152 17 0,291-59 0,-385 84 0,-1 1 0,1 0 0,0 1 0,0 1 0,19 2 0,-35-2 0,0 0 0,0 0 0,0 0 0,0 1 0,-1-1 0,1 0 0,0 0 0,0 0 0,0 1 0,-1-1 0,1 1 0,0-1 0,0 0 0,-1 1 0,1-1 0,-1 1 0,2 1 0,-6 7 0,-29 11 0,30-18 0,-123 56 0,-2-5 0,-191 52 0,203-77 0,-1-4 0,0-6 0,-2-5 0,1-5 0,-228-14 0,306 3 0,-1-2 0,1-2 0,1-2 0,-1-1 0,2-2 0,-60-27 0,58 21 0,0 1 0,-1 2 0,-66-15 0,93 27 0,0-1 0,0 0 0,0-1 0,0-1 0,1 0 0,0-1 0,0-1 0,1 0 0,0 0 0,0-1 0,1-1 0,-18-18 0,-19-20 0,94 62 0,0-6 0,1-3 0,0-2 0,0-1 0,71-8 0,-80 4 0,471-35-727,-130 7 177,456-38 145,-442 34 309,-159 24 714,272 24 0,-81 2-76,-381-10-542,-43-6 0,0 0 0,0 0 0,-1 0 0,1 1 0,0-1 0,0 0 0,0 0 0,-1 0 0,1 1 0,0-1 0,0 0 0,-1 1 0,1-1 0,0 1 0,-1-1 0,1 1 0,0-1 0,-1 1 0,1 0 0,-1-1 0,1 1 0,-1 0 0,1-1 0,-1 1 0,1 0 0,-1-1 0,0 1 0,1 0 0,-1 0 0,0 0 0,0-1 0,1 1 0,-1 0 0,0 0 0,0 0 0,0-1 0,0 1 0,0 0 0,0 0 0,-1 0 0,1 0 0,0-1 0,0 1 0,0 0 0,-1 0 0,1 0 0,0-1 0,-1 2 0,-3 1 0,1 1 0,-1-1 0,0 0 0,0 0 0,0 0 0,0-1 0,0 1 0,0-1 0,-1 0 0,1 0 0,-1-1 0,-6 2 0,-6 4 0,-535 170-164,322-115-183,-2-11-1,-317 30 0,169-53 348,259-24 0,-133-13 0,219 4 0,0-1 0,1-2 0,0-1 0,1-2 0,-1-1 0,-35-19 0,57 26 70,10 2-9,-2 2 0,1-1 0,0 0 0,0 1 0,-1-1 0,1 1 0,0 0 1,-1 0-1,1 0 0,-1 1 0,0-1 0,1 1 0,-1 0 0,1 0 0,-1 0 1,0 0-1,-4 2 0,8-2-60,0 0 0,-1 0 0,1 0 0,0 1 0,-1-1 0,1 0 1,0 0-1,-1 0 0,1 1 0,0-1 0,-1 0 0,1 0 0,0 1 0,0-1 0,-1 0 0,1 1 1,0-1-1,0 0 0,0 1 0,0-1 0,-1 0 0,1 1 0,0-1 0,0 0 0,0 1 0,0-1 1,0 1-1,0-1 0,0 0 0,0 1 0,0-1 0,0 0 0,0 1 0,10 12 9,22 7-20,-11-11 10,0-2 0,1 0 0,0-1 0,44 5 0,100 0 0,-154-11 0,271 6 0,471-49 0,-627 26 0,259-26 0,-308 39 0,0 4 0,153 18 0,-204-14 0,1 3 0,-1 0 0,-1 1 0,0 2 0,35 17 0,-56-25 0,-1 1 0,0-1 0,0 1 0,0-1 0,0 1 0,-1 0 0,1 1 0,-1-1 0,0 0 0,0 1 0,0 0 0,0 0 0,-1 0 0,5 8 0,-7-10 0,1 0 0,-1 0 0,1 0 0,-1 0 0,0 0 0,0 0 0,0 0 0,0 0 0,0 0 0,-1 0 0,1 0 0,0 0 0,-1 0 0,1 0 0,-2 3 0,0-2 0,0 0 0,0 0 0,-1 0 0,1 0 0,-1 0 0,1-1 0,-1 1 0,0-1 0,0 1 0,-6 3 0,-20 10 0,0-1 0,-1-2 0,0 0 0,-57 14 0,-131 18 0,213-44 0,-106 19 0,-354 67 0,459-86 0,-25 7 0,1-2 0,-1-1 0,0-1 0,0-2 0,-53-3 0,82 1 0,0-1 0,0 1 0,1-1 0,-1 0 0,0 0 0,0 0 0,0 0 0,1 0 0,-1 0 0,0 0 0,1 0 0,-1-1 0,1 1 0,-1 0 0,1-1 0,0 0 0,0 1 0,0-1 0,0 0 0,0 1 0,0-1 0,0 0 0,0 0 0,1 0 0,-1 0 0,1 0 0,-1 0 0,1 0 0,0 0 0,0 0 0,-1 0 0,2 0 0,-1 0 0,0 0 0,0 0 0,1 0 0,-1 0 0,1 0 0,-1 1 0,1-1 0,0 0 0,0 0 0,0 0 0,0 1 0,0-1 0,0 0 0,3-2 0,29-29 0,2 0 0,56-39 0,-43 34 0,106-79 0,229-133 0,-368 241 0,0 1 0,0 1 0,0 0 0,1 1 0,0 0 0,1 1 0,-1 1 0,1 1 0,-1 0 0,1 1 0,0 1 0,19 1 0,-29 1 0,-1-2 0,-1 2 0,1-1 0,0 1 0,0 0 0,7 2 0,-13-3 0,1 1 0,-1-1 0,1 0 0,-1 0 0,0 0 0,1 1 0,-1-1 0,1 0 0,-1 1 0,0-1 0,1 0 0,-1 1 0,1-1 0,-1 0 0,0 1 0,0-1 0,1 1 0,-1-1 0,0 0 0,0 1 0,1-1 0,-1 1 0,0-1 0,0 1 0,0-1 0,0 1 0,0 0 0,0 0 0,-1 1 0,1-1 0,-1 0 0,1 1 0,-1-1 0,0 0 0,1 1 0,-1-1 0,0 0 0,0 0 0,0 0 0,0 0 0,0 0 0,-2 1 0,-4 4 0,0-1 0,0-1 0,-1 1 0,1-1 0,-1-1 0,0 0 0,0 0 0,-1 0 0,1-1 0,-17 3 0,-11-1 0,-44 0 0,75-4 0,-152-2-1365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18:42:02.250"/>
    </inkml:context>
    <inkml:brush xml:id="br0">
      <inkml:brushProperty name="width" value="0.35" units="cm"/>
      <inkml:brushProperty name="height" value="0.35" units="cm"/>
      <inkml:brushProperty name="color" value="#FFFFFF"/>
    </inkml:brush>
  </inkml:definitions>
  <inkml:trace contextRef="#ctx0" brushRef="#br0">130 90 24575,'-3'25'0,"0"1"0,-2-1 0,-1 1 0,0-1 0,-17 38 0,7-19 0,-10 19 0,18-49 0,2 1 0,-1 0 0,2 1 0,0-1 0,-4 29 0,8-43 0,1-1 0,0 1 0,0 0 0,0-1 0,0 1 0,0 0 0,-1-1 0,1 1 0,0-1 0,0 1 0,1 0 0,-1-1 0,0 1 0,0-1 0,0 1 0,0 0 0,0-1 0,1 1 0,-1-1 0,0 1 0,0 0 0,1-1 0,-1 1 0,1-1 0,-1 1 0,0-1 0,1 0 0,-1 1 0,1-1 0,-1 1 0,1-1 0,-1 0 0,1 1 0,0-1 0,1 0 0,-1 0 0,1 0 0,-1-1 0,1 1 0,-1-1 0,1 1 0,-1-1 0,0 1 0,1-1 0,-1 0 0,0 0 0,0 0 0,2-1 0,5-4 0,0-1 0,-1 0 0,10-13 0,26-43 0,-19 25 0,38-43 0,-31 36 0,-29 47 0,0 1 0,-1-1 0,1 1 0,-1 0 0,1-1 0,-1 1 0,0 0 0,0 0 0,0 0 0,0 5 0,1-2 0,5 13 0,1 0 0,1-1 0,1 0 0,0-1 0,1 0 0,1-1 0,22 25 0,17 30 0,-37-51 0,26 33 0,-35-47 0,2 0 0,-1-1 0,1 0 0,0 0 0,0 0 0,0 0 0,0-1 0,1-1 0,0 1 0,0-1 0,0 0 0,0-1 0,0 0 0,1-1 0,-1 1 0,1-1 0,-1-1 0,14 0 0,-11-1 0,0 0 0,1-1 0,-1-1 0,0 0 0,0 0 0,-1-1 0,1 0 0,-1-1 0,0 0 0,0 0 0,0-1 0,-1-1 0,11-8 0,17-17 0,77-47 0,-107 75 0,0 0 0,-1 0 0,0-1 0,0 0 0,0 0 0,0-1 0,-1 1 0,0-1 0,0 0 0,-1-1 0,1 1 0,-1-1 0,-1 0 0,1 0 0,-1 0 0,0 0 0,-1 0 0,0-1 0,2-11 0,-4 17 0,0 0 0,0 0 0,0 0 0,0 0 0,-1 0 0,1 0 0,-1 0 0,1 0 0,-1 0 0,0 0 0,1 0 0,-1 0 0,0 1 0,0-1 0,-1 0 0,1 1 0,0-1 0,0 1 0,-1-1 0,1 1 0,-1 0 0,1-1 0,-1 1 0,0 0 0,1 0 0,-1 0 0,0 0 0,0 0 0,0 1 0,0-1 0,0 1 0,0-1 0,1 1 0,-5-1 0,0 0 0,1 1 0,-1 0 0,0-1 0,0 2 0,0-1 0,0 1 0,0 0 0,1 0 0,-1 0 0,-9 5 0,-8 6 0,1 1 0,-39 31 0,4-4 0,48-34 0,0 1 0,1-1 0,-1 2 0,1-1 0,1 1 0,-10 11 0,15-16 0,0 1 0,-1-1 0,1 1 0,0 0 0,1-1 0,-1 1 0,1 0 0,0 0 0,-1 1 0,2-1 0,-1 0 0,0 0 0,1 0 0,0 0 0,0 1 0,0-1 0,1 0 0,-1 0 0,2 5 0,-1-7 0,0 0 0,-1 0 0,1 0 0,0 0 0,0 0 0,1-1 0,-1 1 0,0 0 0,0-1 0,1 1 0,-1-1 0,1 1 0,0-1 0,-1 1 0,1-1 0,0 0 0,0 0 0,0 0 0,-1 0 0,1 0 0,0-1 0,0 1 0,0 0 0,1-1 0,-1 0 0,0 1 0,0-1 0,0 0 0,0 0 0,0 0 0,0 0 0,0-1 0,1 1 0,-1-1 0,2 0 0,11-2 0,-1-1 0,0-1 0,25-11 0,-34 13 0,16-7 0,0-2 0,-2 0 0,1-1 0,32-30 0,-34 28 0,-5 5 0,-1 1 0,-1-2 0,0 0 0,14-18 0,-23 27 0,0 0 0,-1-1 0,1 1 0,-1-1 0,0 0 0,1 1 0,-1-1 0,0 0 0,0 0 0,-1 0 0,1 0 0,-1 0 0,1 0 0,-1 1 0,0-1 0,0 0 0,0 0 0,-1 0 0,1 0 0,-1 0 0,1 0 0,-1 0 0,0 0 0,0 1 0,0-1 0,-1 0 0,1 1 0,-1-1 0,-2-3 0,0 2 0,0 0 0,-1 0 0,1 0 0,-1 1 0,0 0 0,0 0 0,0 0 0,0 0 0,-1 1 0,1 0 0,-1 0 0,0 0 0,1 1 0,-1 0 0,0 0 0,-11 0 0,-11 0 0,0 1 0,-34 5 0,55-4 0,-3 0 0,0 1 0,0 0 0,1 1 0,-1 0 0,1 1 0,0 0 0,-15 8 0,21-10 0,1-1 0,-1 1 0,1-1 0,-1 1 0,1 0 0,-1 0 0,1 0 0,0 0 0,0 0 0,0 0 0,0 1 0,0-1 0,1 1 0,-1-1 0,1 1 0,0 0 0,-1 0 0,1-1 0,1 1 0,-1 0 0,0 0 0,1 0 0,-1 0 0,1 0 0,0 0 0,0 0 0,0 0 0,0 0 0,1 4 0,1-3 0,-1-1 0,1 0 0,0 0 0,0 0 0,0-1 0,0 1 0,0 0 0,1-1 0,-1 1 0,1-1 0,-1 0 0,1 0 0,0 0 0,0 0 0,0-1 0,0 1 0,0-1 0,1 1 0,-1-1 0,0 0 0,5 0 0,11 4 0,1-2 0,31 2 0,-34-4 0,170 7-82,356-33 0,133-66-1425,-4-35-908,-41 7 1248,-609 116 1163,163-24 172,-140 27 580,-44 0-715,0 0 0,-1 0 0,1 0 0,-1 0 0,1 0 0,-1 0 0,1 0 0,-1 0 0,1 0 0,0 0 0,-1 0 0,1 0 0,-1 1 0,1-1 0,-1 0 0,1 0 0,-1 1 0,1-1 0,-1 0 0,1 1 0,-1-1 0,0 0 0,1 1 0,-1-1 0,0 1 0,1-1 0,-1 0 0,0 1-1,1-1 1,-1 1 0,0-1 0,0 1 0,1 0 0,-2 0 39,1 1-1,0-1 0,-1 0 0,0 0 0,1 0 0,-1 0 1,0 0-1,1 0 0,-1 0 0,0 0 0,0 0 1,0 0-1,-2 1 0,-39 25 1353,-277 118-890,177-85-401,-185 109-1,313-161-132,2 0 0,-1 1 0,-20 20 0,31-27 0,-1 1 0,1-1 0,0 1 0,0-1 0,0 1 0,0-1 0,0 1 0,1 0 0,-1 0 0,1 0 0,0 0 0,0 0 0,0 0 0,0 0 0,0 1 0,1-1 0,-1 0 0,1 0 0,0 1 0,0-1 0,0 0 0,1 1 0,-1-1 0,2 5 0,-1-7 0,0 1 0,0 0 0,0 0 0,0-1 0,1 1 0,-1-1 0,1 1 0,-1-1 0,1 0 0,-1 1 0,1-1 0,0 0 0,-1 0 0,1 0 0,0 0 0,0 0 0,0-1 0,0 1 0,0 0 0,0-1 0,0 0 0,0 1 0,0-1 0,0 0 0,0 0 0,0 0 0,0 0 0,0 0 0,3-1 0,8-1 0,0-1 0,0 0 0,17-6 0,-22 6 0,47-18 0,-1-2 0,85-52 0,-72 38 0,175-92 0,470-178 0,-690 300 0,33-11 0,-51 17 0,0 0 0,0 1 0,0-1 0,0 1 0,0 0 0,0 0 0,1 0 0,-1 0 0,0 1 0,6 1 0,-9-2 0,0 1 0,0-1 0,0 0 0,0 1 0,0-1 0,0 1 0,0-1 0,0 1 0,0 0 0,0-1 0,0 1 0,-1 0 0,1 0 0,0-1 0,0 1 0,-1 0 0,1 0 0,-1 0 0,1 0 0,-1 0 0,1 0 0,-1 0 0,1 0 0,-1 0 0,0 1 0,0 1 0,0-1 0,0 0 0,0 0 0,0 0 0,-1 1 0,0-1 0,1 0 0,-1 0 0,0 0 0,0 0 0,0 0 0,-1 2 0,-5 7 0,-1-1 0,-1 0 0,-12 13 0,16-18 0,-22 21 0,-1-1 0,-60 40 0,-73 31 0,130-78 0,-68 37 0,-3-5 0,-147 50 0,194-83 0,-1-2 0,0-4 0,-1-1 0,-75 2 0,-228-13 0,111-4 0,262 2 0,0 0 0,0-1 0,0-1 0,19-10 0,-18 8 0,157-73 0,112-48 0,45 17 0,-240 88 0,170-21 0,611 20-988,-173 74 988,-682-48 0,18 2 0,0 1 0,-1 2 0,50 17 0,-78-24 14,-1 1 0,1 0-1,-1 0 1,0 0 0,1 1 0,-1-1-1,0 0 1,0 1 0,1 0-1,-1-1 1,-1 1 0,1 0 0,0 0-1,0 0 1,-1 0 0,1 1-1,-1-1 1,0 0 0,1 1 0,-1-1-1,0 0 1,0 1 0,-1-1 0,1 1-1,0 0 1,-1-1 0,0 1-1,0 0 1,0-1 0,0 1 0,0 0-1,0-1 1,0 1 0,-1-1-1,-1 5 1,0-1 19,0 0 0,-1 0 0,0-1 0,0 1 0,0-1 0,-1 0 0,1 0 0,-1 0 0,-1 0 0,1-1 0,-1 0-1,1 1 1,-1-2 0,-9 6 0,-16 6-33,0-2 0,-1-1 0,-1-1 0,-60 12 0,42-11 0,-69 13-155,0-5 0,-2-6 0,-210 0 0,-366-56-1018,404 18 760,-121-7-415,-772-43-555,942 65 2391,-364-5 2401,833 13-3409,432-17 0,49-22 18,-390 25-200,233-9-820,604-41-998,-907 31 1877,-130 16 1166,119-3 0,-224 21-968,1 0 0,0 1 0,0 1 0,0 0 1,-1 0-1,1 2 0,-1-1 0,0 1 0,0 1 1,17 9-1,-25-12-64,1 0 0,-1 0 0,1 0 0,-1 1 0,0 0 0,0-1 0,0 1 0,0 0 0,-1 1 0,1-1 1,-1 0-1,0 1 0,0-1 0,0 1 0,0 0 0,-1 0 0,0 0 0,1 0 0,-1 0 0,-1 0 0,1 0 0,0 0 0,-1 0 1,0 0-1,0 0 0,0 0 0,-1 0 0,1 0 0,-1 0 0,0 0 0,0 0 0,-1 0 0,-1 5 0,0-2-11,-1 0 0,1-1 0,-1 1 0,0-1 0,-1 0 0,1 0 0,-1 0 0,-1-1 0,-10 9 0,-2-1 0,0 0 0,-21 9 0,-29 20 0,-39 32 0,88-59 43,-1-2 0,0 0-1,-1-1 1,0-1 0,-1-1-1,0-1 1,-31 8 0,18-8-385,-2-2 1,1-1 0,-1-2-1,-38 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18:42:03.78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54201-308C-4DFC-ACC4-D4C0891E06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FB543B1-E5C9-4481-B905-63393F3FE1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509F8E-FE3C-4591-AA71-4E798C7A7E40}"/>
              </a:ext>
            </a:extLst>
          </p:cNvPr>
          <p:cNvSpPr>
            <a:spLocks noGrp="1"/>
          </p:cNvSpPr>
          <p:nvPr>
            <p:ph type="dt" sz="half" idx="10"/>
          </p:nvPr>
        </p:nvSpPr>
        <p:spPr/>
        <p:txBody>
          <a:bodyPr/>
          <a:lstStyle/>
          <a:p>
            <a:fld id="{9B3F8FE4-36E9-4DD6-80B6-44005093925A}" type="datetimeFigureOut">
              <a:rPr lang="en-IN" smtClean="0"/>
              <a:t>20-06-2023</a:t>
            </a:fld>
            <a:endParaRPr lang="en-IN"/>
          </a:p>
        </p:txBody>
      </p:sp>
      <p:sp>
        <p:nvSpPr>
          <p:cNvPr id="5" name="Footer Placeholder 4">
            <a:extLst>
              <a:ext uri="{FF2B5EF4-FFF2-40B4-BE49-F238E27FC236}">
                <a16:creationId xmlns:a16="http://schemas.microsoft.com/office/drawing/2014/main" id="{85589017-58ED-460E-AC68-B8DFEE3D95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1FD518-1CAB-4D9D-8C6F-AE69E9B32FBB}"/>
              </a:ext>
            </a:extLst>
          </p:cNvPr>
          <p:cNvSpPr>
            <a:spLocks noGrp="1"/>
          </p:cNvSpPr>
          <p:nvPr>
            <p:ph type="sldNum" sz="quarter" idx="12"/>
          </p:nvPr>
        </p:nvSpPr>
        <p:spPr/>
        <p:txBody>
          <a:bodyPr/>
          <a:lstStyle/>
          <a:p>
            <a:fld id="{038322D4-275B-4728-9A2B-0CAFE2C8AFCF}" type="slidenum">
              <a:rPr lang="en-IN" smtClean="0"/>
              <a:t>‹#›</a:t>
            </a:fld>
            <a:endParaRPr lang="en-IN"/>
          </a:p>
        </p:txBody>
      </p:sp>
    </p:spTree>
    <p:extLst>
      <p:ext uri="{BB962C8B-B14F-4D97-AF65-F5344CB8AC3E}">
        <p14:creationId xmlns:p14="http://schemas.microsoft.com/office/powerpoint/2010/main" val="1091748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90629-11EE-4FE2-B4A8-2A460A9B64C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AD17D5-A4CE-4B8C-9A54-08FF61E7D6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EEAE50-CF23-4D24-8A55-51AA5422E2AC}"/>
              </a:ext>
            </a:extLst>
          </p:cNvPr>
          <p:cNvSpPr>
            <a:spLocks noGrp="1"/>
          </p:cNvSpPr>
          <p:nvPr>
            <p:ph type="dt" sz="half" idx="10"/>
          </p:nvPr>
        </p:nvSpPr>
        <p:spPr/>
        <p:txBody>
          <a:bodyPr/>
          <a:lstStyle/>
          <a:p>
            <a:fld id="{9B3F8FE4-36E9-4DD6-80B6-44005093925A}" type="datetimeFigureOut">
              <a:rPr lang="en-IN" smtClean="0"/>
              <a:t>20-06-2023</a:t>
            </a:fld>
            <a:endParaRPr lang="en-IN"/>
          </a:p>
        </p:txBody>
      </p:sp>
      <p:sp>
        <p:nvSpPr>
          <p:cNvPr id="5" name="Footer Placeholder 4">
            <a:extLst>
              <a:ext uri="{FF2B5EF4-FFF2-40B4-BE49-F238E27FC236}">
                <a16:creationId xmlns:a16="http://schemas.microsoft.com/office/drawing/2014/main" id="{AB293537-5959-4BBC-95C1-A05EB44E7A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C9E263-2261-49AC-BD51-7CF463A709DE}"/>
              </a:ext>
            </a:extLst>
          </p:cNvPr>
          <p:cNvSpPr>
            <a:spLocks noGrp="1"/>
          </p:cNvSpPr>
          <p:nvPr>
            <p:ph type="sldNum" sz="quarter" idx="12"/>
          </p:nvPr>
        </p:nvSpPr>
        <p:spPr/>
        <p:txBody>
          <a:bodyPr/>
          <a:lstStyle/>
          <a:p>
            <a:fld id="{038322D4-275B-4728-9A2B-0CAFE2C8AFCF}" type="slidenum">
              <a:rPr lang="en-IN" smtClean="0"/>
              <a:t>‹#›</a:t>
            </a:fld>
            <a:endParaRPr lang="en-IN"/>
          </a:p>
        </p:txBody>
      </p:sp>
    </p:spTree>
    <p:extLst>
      <p:ext uri="{BB962C8B-B14F-4D97-AF65-F5344CB8AC3E}">
        <p14:creationId xmlns:p14="http://schemas.microsoft.com/office/powerpoint/2010/main" val="3951121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FA5636-91C7-4327-BE6B-7D656DCC790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891B0D-5B27-4030-8B7F-36A62FE9C2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3C6CD3-7596-4423-95A5-DC241B7D99D7}"/>
              </a:ext>
            </a:extLst>
          </p:cNvPr>
          <p:cNvSpPr>
            <a:spLocks noGrp="1"/>
          </p:cNvSpPr>
          <p:nvPr>
            <p:ph type="dt" sz="half" idx="10"/>
          </p:nvPr>
        </p:nvSpPr>
        <p:spPr/>
        <p:txBody>
          <a:bodyPr/>
          <a:lstStyle/>
          <a:p>
            <a:fld id="{9B3F8FE4-36E9-4DD6-80B6-44005093925A}" type="datetimeFigureOut">
              <a:rPr lang="en-IN" smtClean="0"/>
              <a:t>20-06-2023</a:t>
            </a:fld>
            <a:endParaRPr lang="en-IN"/>
          </a:p>
        </p:txBody>
      </p:sp>
      <p:sp>
        <p:nvSpPr>
          <p:cNvPr id="5" name="Footer Placeholder 4">
            <a:extLst>
              <a:ext uri="{FF2B5EF4-FFF2-40B4-BE49-F238E27FC236}">
                <a16:creationId xmlns:a16="http://schemas.microsoft.com/office/drawing/2014/main" id="{2CDFF04E-A10C-4401-ADF9-F980D50BF8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158DA3-FEA1-48C1-81E5-1D333AF6C2B3}"/>
              </a:ext>
            </a:extLst>
          </p:cNvPr>
          <p:cNvSpPr>
            <a:spLocks noGrp="1"/>
          </p:cNvSpPr>
          <p:nvPr>
            <p:ph type="sldNum" sz="quarter" idx="12"/>
          </p:nvPr>
        </p:nvSpPr>
        <p:spPr/>
        <p:txBody>
          <a:bodyPr/>
          <a:lstStyle/>
          <a:p>
            <a:fld id="{038322D4-275B-4728-9A2B-0CAFE2C8AFCF}" type="slidenum">
              <a:rPr lang="en-IN" smtClean="0"/>
              <a:t>‹#›</a:t>
            </a:fld>
            <a:endParaRPr lang="en-IN"/>
          </a:p>
        </p:txBody>
      </p:sp>
    </p:spTree>
    <p:extLst>
      <p:ext uri="{BB962C8B-B14F-4D97-AF65-F5344CB8AC3E}">
        <p14:creationId xmlns:p14="http://schemas.microsoft.com/office/powerpoint/2010/main" val="3792208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DC703-35DD-4234-8858-F5EAB1F9C9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0F9E2A-740C-4EC4-AF30-463E33DEA9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24B617-FA44-472E-A4B8-B7C0412D58F1}"/>
              </a:ext>
            </a:extLst>
          </p:cNvPr>
          <p:cNvSpPr>
            <a:spLocks noGrp="1"/>
          </p:cNvSpPr>
          <p:nvPr>
            <p:ph type="dt" sz="half" idx="10"/>
          </p:nvPr>
        </p:nvSpPr>
        <p:spPr/>
        <p:txBody>
          <a:bodyPr/>
          <a:lstStyle/>
          <a:p>
            <a:fld id="{9B3F8FE4-36E9-4DD6-80B6-44005093925A}" type="datetimeFigureOut">
              <a:rPr lang="en-IN" smtClean="0"/>
              <a:t>20-06-2023</a:t>
            </a:fld>
            <a:endParaRPr lang="en-IN"/>
          </a:p>
        </p:txBody>
      </p:sp>
      <p:sp>
        <p:nvSpPr>
          <p:cNvPr id="5" name="Footer Placeholder 4">
            <a:extLst>
              <a:ext uri="{FF2B5EF4-FFF2-40B4-BE49-F238E27FC236}">
                <a16:creationId xmlns:a16="http://schemas.microsoft.com/office/drawing/2014/main" id="{7999A18D-EF64-4C73-A7B6-DDFEE66C6F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F344DA-A352-45DA-AB78-DBA94F54CC8C}"/>
              </a:ext>
            </a:extLst>
          </p:cNvPr>
          <p:cNvSpPr>
            <a:spLocks noGrp="1"/>
          </p:cNvSpPr>
          <p:nvPr>
            <p:ph type="sldNum" sz="quarter" idx="12"/>
          </p:nvPr>
        </p:nvSpPr>
        <p:spPr/>
        <p:txBody>
          <a:bodyPr/>
          <a:lstStyle/>
          <a:p>
            <a:fld id="{038322D4-275B-4728-9A2B-0CAFE2C8AFCF}" type="slidenum">
              <a:rPr lang="en-IN" smtClean="0"/>
              <a:t>‹#›</a:t>
            </a:fld>
            <a:endParaRPr lang="en-IN"/>
          </a:p>
        </p:txBody>
      </p:sp>
    </p:spTree>
    <p:extLst>
      <p:ext uri="{BB962C8B-B14F-4D97-AF65-F5344CB8AC3E}">
        <p14:creationId xmlns:p14="http://schemas.microsoft.com/office/powerpoint/2010/main" val="2851543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05D07-7F24-4404-BA8A-17D4FB1FF2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E114921-DF79-42BA-8492-21149DEC3A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D40F3D-B92E-4FCF-B923-523CC46BAD2A}"/>
              </a:ext>
            </a:extLst>
          </p:cNvPr>
          <p:cNvSpPr>
            <a:spLocks noGrp="1"/>
          </p:cNvSpPr>
          <p:nvPr>
            <p:ph type="dt" sz="half" idx="10"/>
          </p:nvPr>
        </p:nvSpPr>
        <p:spPr/>
        <p:txBody>
          <a:bodyPr/>
          <a:lstStyle/>
          <a:p>
            <a:fld id="{9B3F8FE4-36E9-4DD6-80B6-44005093925A}" type="datetimeFigureOut">
              <a:rPr lang="en-IN" smtClean="0"/>
              <a:t>20-06-2023</a:t>
            </a:fld>
            <a:endParaRPr lang="en-IN"/>
          </a:p>
        </p:txBody>
      </p:sp>
      <p:sp>
        <p:nvSpPr>
          <p:cNvPr id="5" name="Footer Placeholder 4">
            <a:extLst>
              <a:ext uri="{FF2B5EF4-FFF2-40B4-BE49-F238E27FC236}">
                <a16:creationId xmlns:a16="http://schemas.microsoft.com/office/drawing/2014/main" id="{581F599E-4F08-4A5E-9F5A-1896E20941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204444-9365-4C9D-A678-FAB8A56ABB1B}"/>
              </a:ext>
            </a:extLst>
          </p:cNvPr>
          <p:cNvSpPr>
            <a:spLocks noGrp="1"/>
          </p:cNvSpPr>
          <p:nvPr>
            <p:ph type="sldNum" sz="quarter" idx="12"/>
          </p:nvPr>
        </p:nvSpPr>
        <p:spPr/>
        <p:txBody>
          <a:bodyPr/>
          <a:lstStyle/>
          <a:p>
            <a:fld id="{038322D4-275B-4728-9A2B-0CAFE2C8AFCF}" type="slidenum">
              <a:rPr lang="en-IN" smtClean="0"/>
              <a:t>‹#›</a:t>
            </a:fld>
            <a:endParaRPr lang="en-IN"/>
          </a:p>
        </p:txBody>
      </p:sp>
    </p:spTree>
    <p:extLst>
      <p:ext uri="{BB962C8B-B14F-4D97-AF65-F5344CB8AC3E}">
        <p14:creationId xmlns:p14="http://schemas.microsoft.com/office/powerpoint/2010/main" val="3674915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14126-2ADA-4C22-AD70-B4BAAFBEF1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19B679C-9506-4AE6-A335-D029C4D4A9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7FD32B1-5AB7-459C-B809-98B3171EB2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A2410EA-8701-4008-B976-A17B9D55CD53}"/>
              </a:ext>
            </a:extLst>
          </p:cNvPr>
          <p:cNvSpPr>
            <a:spLocks noGrp="1"/>
          </p:cNvSpPr>
          <p:nvPr>
            <p:ph type="dt" sz="half" idx="10"/>
          </p:nvPr>
        </p:nvSpPr>
        <p:spPr/>
        <p:txBody>
          <a:bodyPr/>
          <a:lstStyle/>
          <a:p>
            <a:fld id="{9B3F8FE4-36E9-4DD6-80B6-44005093925A}" type="datetimeFigureOut">
              <a:rPr lang="en-IN" smtClean="0"/>
              <a:t>20-06-2023</a:t>
            </a:fld>
            <a:endParaRPr lang="en-IN"/>
          </a:p>
        </p:txBody>
      </p:sp>
      <p:sp>
        <p:nvSpPr>
          <p:cNvPr id="6" name="Footer Placeholder 5">
            <a:extLst>
              <a:ext uri="{FF2B5EF4-FFF2-40B4-BE49-F238E27FC236}">
                <a16:creationId xmlns:a16="http://schemas.microsoft.com/office/drawing/2014/main" id="{20ECED5F-EB1B-413C-B72A-65482F5FAD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8EE093-DE3E-4674-91FF-AF700C76D41A}"/>
              </a:ext>
            </a:extLst>
          </p:cNvPr>
          <p:cNvSpPr>
            <a:spLocks noGrp="1"/>
          </p:cNvSpPr>
          <p:nvPr>
            <p:ph type="sldNum" sz="quarter" idx="12"/>
          </p:nvPr>
        </p:nvSpPr>
        <p:spPr/>
        <p:txBody>
          <a:bodyPr/>
          <a:lstStyle/>
          <a:p>
            <a:fld id="{038322D4-275B-4728-9A2B-0CAFE2C8AFCF}" type="slidenum">
              <a:rPr lang="en-IN" smtClean="0"/>
              <a:t>‹#›</a:t>
            </a:fld>
            <a:endParaRPr lang="en-IN"/>
          </a:p>
        </p:txBody>
      </p:sp>
    </p:spTree>
    <p:extLst>
      <p:ext uri="{BB962C8B-B14F-4D97-AF65-F5344CB8AC3E}">
        <p14:creationId xmlns:p14="http://schemas.microsoft.com/office/powerpoint/2010/main" val="424474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B1E51-D664-4CDB-B936-A837DF0CD2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4C47A10-960F-42DB-B779-419C61D47D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35DD1D-3C94-4BC6-B7B4-627AE7CBDE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5BA0EA1-66AB-4B85-9E92-3A55E74132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12F35D-FD72-4500-895A-34B30428B8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8412F69-ACD1-45FE-ABF2-9E260FAA7EA8}"/>
              </a:ext>
            </a:extLst>
          </p:cNvPr>
          <p:cNvSpPr>
            <a:spLocks noGrp="1"/>
          </p:cNvSpPr>
          <p:nvPr>
            <p:ph type="dt" sz="half" idx="10"/>
          </p:nvPr>
        </p:nvSpPr>
        <p:spPr/>
        <p:txBody>
          <a:bodyPr/>
          <a:lstStyle/>
          <a:p>
            <a:fld id="{9B3F8FE4-36E9-4DD6-80B6-44005093925A}" type="datetimeFigureOut">
              <a:rPr lang="en-IN" smtClean="0"/>
              <a:t>20-06-2023</a:t>
            </a:fld>
            <a:endParaRPr lang="en-IN"/>
          </a:p>
        </p:txBody>
      </p:sp>
      <p:sp>
        <p:nvSpPr>
          <p:cNvPr id="8" name="Footer Placeholder 7">
            <a:extLst>
              <a:ext uri="{FF2B5EF4-FFF2-40B4-BE49-F238E27FC236}">
                <a16:creationId xmlns:a16="http://schemas.microsoft.com/office/drawing/2014/main" id="{2BD06E17-388F-493E-B2B7-F7BD16EC051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729EC4D-2E21-4A95-83EB-E52C31E99809}"/>
              </a:ext>
            </a:extLst>
          </p:cNvPr>
          <p:cNvSpPr>
            <a:spLocks noGrp="1"/>
          </p:cNvSpPr>
          <p:nvPr>
            <p:ph type="sldNum" sz="quarter" idx="12"/>
          </p:nvPr>
        </p:nvSpPr>
        <p:spPr/>
        <p:txBody>
          <a:bodyPr/>
          <a:lstStyle/>
          <a:p>
            <a:fld id="{038322D4-275B-4728-9A2B-0CAFE2C8AFCF}" type="slidenum">
              <a:rPr lang="en-IN" smtClean="0"/>
              <a:t>‹#›</a:t>
            </a:fld>
            <a:endParaRPr lang="en-IN"/>
          </a:p>
        </p:txBody>
      </p:sp>
    </p:spTree>
    <p:extLst>
      <p:ext uri="{BB962C8B-B14F-4D97-AF65-F5344CB8AC3E}">
        <p14:creationId xmlns:p14="http://schemas.microsoft.com/office/powerpoint/2010/main" val="2441305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7E9AC-A904-428C-84F8-F8C50312DB2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44C9F61-2C00-4846-B977-3712645E0B60}"/>
              </a:ext>
            </a:extLst>
          </p:cNvPr>
          <p:cNvSpPr>
            <a:spLocks noGrp="1"/>
          </p:cNvSpPr>
          <p:nvPr>
            <p:ph type="dt" sz="half" idx="10"/>
          </p:nvPr>
        </p:nvSpPr>
        <p:spPr/>
        <p:txBody>
          <a:bodyPr/>
          <a:lstStyle/>
          <a:p>
            <a:fld id="{9B3F8FE4-36E9-4DD6-80B6-44005093925A}" type="datetimeFigureOut">
              <a:rPr lang="en-IN" smtClean="0"/>
              <a:t>20-06-2023</a:t>
            </a:fld>
            <a:endParaRPr lang="en-IN"/>
          </a:p>
        </p:txBody>
      </p:sp>
      <p:sp>
        <p:nvSpPr>
          <p:cNvPr id="4" name="Footer Placeholder 3">
            <a:extLst>
              <a:ext uri="{FF2B5EF4-FFF2-40B4-BE49-F238E27FC236}">
                <a16:creationId xmlns:a16="http://schemas.microsoft.com/office/drawing/2014/main" id="{FE57C869-1A0F-40CF-A4D5-E83E627CEB9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6893682-E8FE-4D7E-A527-6569C132671A}"/>
              </a:ext>
            </a:extLst>
          </p:cNvPr>
          <p:cNvSpPr>
            <a:spLocks noGrp="1"/>
          </p:cNvSpPr>
          <p:nvPr>
            <p:ph type="sldNum" sz="quarter" idx="12"/>
          </p:nvPr>
        </p:nvSpPr>
        <p:spPr/>
        <p:txBody>
          <a:bodyPr/>
          <a:lstStyle/>
          <a:p>
            <a:fld id="{038322D4-275B-4728-9A2B-0CAFE2C8AFCF}" type="slidenum">
              <a:rPr lang="en-IN" smtClean="0"/>
              <a:t>‹#›</a:t>
            </a:fld>
            <a:endParaRPr lang="en-IN"/>
          </a:p>
        </p:txBody>
      </p:sp>
    </p:spTree>
    <p:extLst>
      <p:ext uri="{BB962C8B-B14F-4D97-AF65-F5344CB8AC3E}">
        <p14:creationId xmlns:p14="http://schemas.microsoft.com/office/powerpoint/2010/main" val="994855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8A590A-1662-413C-8C5F-4C00291D80ED}"/>
              </a:ext>
            </a:extLst>
          </p:cNvPr>
          <p:cNvSpPr>
            <a:spLocks noGrp="1"/>
          </p:cNvSpPr>
          <p:nvPr>
            <p:ph type="dt" sz="half" idx="10"/>
          </p:nvPr>
        </p:nvSpPr>
        <p:spPr/>
        <p:txBody>
          <a:bodyPr/>
          <a:lstStyle/>
          <a:p>
            <a:fld id="{9B3F8FE4-36E9-4DD6-80B6-44005093925A}" type="datetimeFigureOut">
              <a:rPr lang="en-IN" smtClean="0"/>
              <a:t>20-06-2023</a:t>
            </a:fld>
            <a:endParaRPr lang="en-IN"/>
          </a:p>
        </p:txBody>
      </p:sp>
      <p:sp>
        <p:nvSpPr>
          <p:cNvPr id="3" name="Footer Placeholder 2">
            <a:extLst>
              <a:ext uri="{FF2B5EF4-FFF2-40B4-BE49-F238E27FC236}">
                <a16:creationId xmlns:a16="http://schemas.microsoft.com/office/drawing/2014/main" id="{4F94B16A-858C-4F77-A755-F963BD595B6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EA95A39-48F8-466A-AE4B-ADEC055B0B08}"/>
              </a:ext>
            </a:extLst>
          </p:cNvPr>
          <p:cNvSpPr>
            <a:spLocks noGrp="1"/>
          </p:cNvSpPr>
          <p:nvPr>
            <p:ph type="sldNum" sz="quarter" idx="12"/>
          </p:nvPr>
        </p:nvSpPr>
        <p:spPr/>
        <p:txBody>
          <a:bodyPr/>
          <a:lstStyle/>
          <a:p>
            <a:fld id="{038322D4-275B-4728-9A2B-0CAFE2C8AFCF}" type="slidenum">
              <a:rPr lang="en-IN" smtClean="0"/>
              <a:t>‹#›</a:t>
            </a:fld>
            <a:endParaRPr lang="en-IN"/>
          </a:p>
        </p:txBody>
      </p:sp>
    </p:spTree>
    <p:extLst>
      <p:ext uri="{BB962C8B-B14F-4D97-AF65-F5344CB8AC3E}">
        <p14:creationId xmlns:p14="http://schemas.microsoft.com/office/powerpoint/2010/main" val="83023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602A3-43DF-482A-A1D4-93873BC83F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002F042-AD28-4611-97CF-1D7558527B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DE7F374-3B7D-424E-BB89-4F90A56588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C82314-4A85-4C05-ACD2-39E3C172276F}"/>
              </a:ext>
            </a:extLst>
          </p:cNvPr>
          <p:cNvSpPr>
            <a:spLocks noGrp="1"/>
          </p:cNvSpPr>
          <p:nvPr>
            <p:ph type="dt" sz="half" idx="10"/>
          </p:nvPr>
        </p:nvSpPr>
        <p:spPr/>
        <p:txBody>
          <a:bodyPr/>
          <a:lstStyle/>
          <a:p>
            <a:fld id="{9B3F8FE4-36E9-4DD6-80B6-44005093925A}" type="datetimeFigureOut">
              <a:rPr lang="en-IN" smtClean="0"/>
              <a:t>20-06-2023</a:t>
            </a:fld>
            <a:endParaRPr lang="en-IN"/>
          </a:p>
        </p:txBody>
      </p:sp>
      <p:sp>
        <p:nvSpPr>
          <p:cNvPr id="6" name="Footer Placeholder 5">
            <a:extLst>
              <a:ext uri="{FF2B5EF4-FFF2-40B4-BE49-F238E27FC236}">
                <a16:creationId xmlns:a16="http://schemas.microsoft.com/office/drawing/2014/main" id="{061F503F-18FB-42CB-8472-FA81A0D75A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4D4E87-06CD-47F3-9315-0B61F0D16AFD}"/>
              </a:ext>
            </a:extLst>
          </p:cNvPr>
          <p:cNvSpPr>
            <a:spLocks noGrp="1"/>
          </p:cNvSpPr>
          <p:nvPr>
            <p:ph type="sldNum" sz="quarter" idx="12"/>
          </p:nvPr>
        </p:nvSpPr>
        <p:spPr/>
        <p:txBody>
          <a:bodyPr/>
          <a:lstStyle/>
          <a:p>
            <a:fld id="{038322D4-275B-4728-9A2B-0CAFE2C8AFCF}" type="slidenum">
              <a:rPr lang="en-IN" smtClean="0"/>
              <a:t>‹#›</a:t>
            </a:fld>
            <a:endParaRPr lang="en-IN"/>
          </a:p>
        </p:txBody>
      </p:sp>
    </p:spTree>
    <p:extLst>
      <p:ext uri="{BB962C8B-B14F-4D97-AF65-F5344CB8AC3E}">
        <p14:creationId xmlns:p14="http://schemas.microsoft.com/office/powerpoint/2010/main" val="63647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A5DEA-89B3-45F6-A541-7867316A08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DDAF2E-4634-4EB4-9C15-A6D7BBE3D2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7FC7677-30CD-4B63-88E3-2AF39DD933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E0B901-FE78-444D-97D8-93E8C7B62699}"/>
              </a:ext>
            </a:extLst>
          </p:cNvPr>
          <p:cNvSpPr>
            <a:spLocks noGrp="1"/>
          </p:cNvSpPr>
          <p:nvPr>
            <p:ph type="dt" sz="half" idx="10"/>
          </p:nvPr>
        </p:nvSpPr>
        <p:spPr/>
        <p:txBody>
          <a:bodyPr/>
          <a:lstStyle/>
          <a:p>
            <a:fld id="{9B3F8FE4-36E9-4DD6-80B6-44005093925A}" type="datetimeFigureOut">
              <a:rPr lang="en-IN" smtClean="0"/>
              <a:t>20-06-2023</a:t>
            </a:fld>
            <a:endParaRPr lang="en-IN"/>
          </a:p>
        </p:txBody>
      </p:sp>
      <p:sp>
        <p:nvSpPr>
          <p:cNvPr id="6" name="Footer Placeholder 5">
            <a:extLst>
              <a:ext uri="{FF2B5EF4-FFF2-40B4-BE49-F238E27FC236}">
                <a16:creationId xmlns:a16="http://schemas.microsoft.com/office/drawing/2014/main" id="{01F73ABE-7FE1-4204-856F-C920D0FAD3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4DC583-9EF2-430F-B119-130C94B683D3}"/>
              </a:ext>
            </a:extLst>
          </p:cNvPr>
          <p:cNvSpPr>
            <a:spLocks noGrp="1"/>
          </p:cNvSpPr>
          <p:nvPr>
            <p:ph type="sldNum" sz="quarter" idx="12"/>
          </p:nvPr>
        </p:nvSpPr>
        <p:spPr/>
        <p:txBody>
          <a:bodyPr/>
          <a:lstStyle/>
          <a:p>
            <a:fld id="{038322D4-275B-4728-9A2B-0CAFE2C8AFCF}" type="slidenum">
              <a:rPr lang="en-IN" smtClean="0"/>
              <a:t>‹#›</a:t>
            </a:fld>
            <a:endParaRPr lang="en-IN"/>
          </a:p>
        </p:txBody>
      </p:sp>
    </p:spTree>
    <p:extLst>
      <p:ext uri="{BB962C8B-B14F-4D97-AF65-F5344CB8AC3E}">
        <p14:creationId xmlns:p14="http://schemas.microsoft.com/office/powerpoint/2010/main" val="3639672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3DA5C-1919-47E1-BF85-AF5947EC07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621A3AC-4FFC-48C9-A69D-E52EB36955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B14329-11DA-476D-9192-4443150AF3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3F8FE4-36E9-4DD6-80B6-44005093925A}" type="datetimeFigureOut">
              <a:rPr lang="en-IN" smtClean="0"/>
              <a:t>20-06-2023</a:t>
            </a:fld>
            <a:endParaRPr lang="en-IN"/>
          </a:p>
        </p:txBody>
      </p:sp>
      <p:sp>
        <p:nvSpPr>
          <p:cNvPr id="5" name="Footer Placeholder 4">
            <a:extLst>
              <a:ext uri="{FF2B5EF4-FFF2-40B4-BE49-F238E27FC236}">
                <a16:creationId xmlns:a16="http://schemas.microsoft.com/office/drawing/2014/main" id="{445002E3-1BE4-4FBF-A83B-76CD640415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AD8E0FA-C227-41D8-A5B0-AFC4E047B6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8322D4-275B-4728-9A2B-0CAFE2C8AFCF}" type="slidenum">
              <a:rPr lang="en-IN" smtClean="0"/>
              <a:t>‹#›</a:t>
            </a:fld>
            <a:endParaRPr lang="en-IN"/>
          </a:p>
        </p:txBody>
      </p:sp>
    </p:spTree>
    <p:extLst>
      <p:ext uri="{BB962C8B-B14F-4D97-AF65-F5344CB8AC3E}">
        <p14:creationId xmlns:p14="http://schemas.microsoft.com/office/powerpoint/2010/main" val="1751585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1.jpeg"/><Relationship Id="rId7" Type="http://schemas.openxmlformats.org/officeDocument/2006/relationships/customXml" Target="../ink/ink2.xml"/><Relationship Id="rId12" Type="http://schemas.openxmlformats.org/officeDocument/2006/relationships/image" Target="../media/image33.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22.jpeg"/><Relationship Id="rId9" Type="http://schemas.openxmlformats.org/officeDocument/2006/relationships/customXml" Target="../ink/ink3.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1.bin"/><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otel Management System">
            <a:extLst>
              <a:ext uri="{FF2B5EF4-FFF2-40B4-BE49-F238E27FC236}">
                <a16:creationId xmlns:a16="http://schemas.microsoft.com/office/drawing/2014/main" id="{6C2787A1-5634-4EEA-B1D9-BB62DA8B0D25}"/>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20568" r="-1" b="7298"/>
          <a:stretch/>
        </p:blipFill>
        <p:spPr bwMode="auto">
          <a:xfrm>
            <a:off x="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EA7690-A22E-4A38-8AAA-5C044EC5C6F6}"/>
              </a:ext>
            </a:extLst>
          </p:cNvPr>
          <p:cNvSpPr>
            <a:spLocks noGrp="1"/>
          </p:cNvSpPr>
          <p:nvPr>
            <p:ph type="ctrTitle"/>
          </p:nvPr>
        </p:nvSpPr>
        <p:spPr>
          <a:xfrm>
            <a:off x="1413619" y="3369719"/>
            <a:ext cx="9361714" cy="892644"/>
          </a:xfrm>
        </p:spPr>
        <p:txBody>
          <a:bodyPr>
            <a:normAutofit/>
          </a:bodyPr>
          <a:lstStyle/>
          <a:p>
            <a:r>
              <a:rPr lang="en-US" sz="5400" b="1">
                <a:solidFill>
                  <a:srgbClr val="FFFFFF"/>
                </a:solidFill>
                <a:highlight>
                  <a:srgbClr val="000000"/>
                </a:highlight>
              </a:rPr>
              <a:t>HOTEL MANAGEMENT SYSTEM</a:t>
            </a:r>
            <a:endParaRPr lang="en-IN" sz="5400" b="1" dirty="0">
              <a:solidFill>
                <a:srgbClr val="FFFFFF"/>
              </a:solidFill>
              <a:highlight>
                <a:srgbClr val="000000"/>
              </a:highlight>
            </a:endParaRPr>
          </a:p>
        </p:txBody>
      </p:sp>
      <p:sp>
        <p:nvSpPr>
          <p:cNvPr id="3" name="Subtitle 2">
            <a:extLst>
              <a:ext uri="{FF2B5EF4-FFF2-40B4-BE49-F238E27FC236}">
                <a16:creationId xmlns:a16="http://schemas.microsoft.com/office/drawing/2014/main" id="{1704D093-3B47-4899-BA68-2B1350565D7D}"/>
              </a:ext>
            </a:extLst>
          </p:cNvPr>
          <p:cNvSpPr>
            <a:spLocks noGrp="1"/>
          </p:cNvSpPr>
          <p:nvPr>
            <p:ph type="subTitle" idx="1"/>
          </p:nvPr>
        </p:nvSpPr>
        <p:spPr>
          <a:xfrm>
            <a:off x="1413619" y="4488614"/>
            <a:ext cx="10019491" cy="1536192"/>
          </a:xfrm>
        </p:spPr>
        <p:txBody>
          <a:bodyPr>
            <a:normAutofit/>
          </a:bodyPr>
          <a:lstStyle/>
          <a:p>
            <a:r>
              <a:rPr lang="en-US" sz="3200" b="1" dirty="0"/>
              <a:t>A Presentation By Group-5</a:t>
            </a:r>
          </a:p>
          <a:p>
            <a:pPr algn="l"/>
            <a:r>
              <a:rPr lang="en-US" b="1" dirty="0"/>
              <a:t>B Sushma (AM.EN.U4CSE20015)                        T </a:t>
            </a:r>
            <a:r>
              <a:rPr lang="en-US" b="1" dirty="0" err="1"/>
              <a:t>Samhitha</a:t>
            </a:r>
            <a:r>
              <a:rPr lang="en-US" b="1" dirty="0"/>
              <a:t>(AM.EN.U4CSE20072)</a:t>
            </a:r>
          </a:p>
          <a:p>
            <a:pPr algn="l"/>
            <a:r>
              <a:rPr lang="en-US" b="1" dirty="0"/>
              <a:t>K </a:t>
            </a:r>
            <a:r>
              <a:rPr lang="en-US" b="1" dirty="0" err="1"/>
              <a:t>Jahnavi</a:t>
            </a:r>
            <a:r>
              <a:rPr lang="en-US" b="1" dirty="0"/>
              <a:t> (AM.EN.U4CSE20031)                         V Harshini (AM.EN.U4CSE20075)</a:t>
            </a:r>
          </a:p>
          <a:p>
            <a:endParaRPr lang="en-IN" b="1" dirty="0"/>
          </a:p>
        </p:txBody>
      </p:sp>
      <p:sp>
        <p:nvSpPr>
          <p:cNvPr id="19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82029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A3E0A6-BC27-4093-BAA0-ED760D4C8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49" y="707886"/>
            <a:ext cx="11934825" cy="1171576"/>
          </a:xfrm>
          <a:prstGeom prst="rect">
            <a:avLst/>
          </a:prstGeom>
        </p:spPr>
      </p:pic>
      <p:sp>
        <p:nvSpPr>
          <p:cNvPr id="4" name="TextBox 3">
            <a:extLst>
              <a:ext uri="{FF2B5EF4-FFF2-40B4-BE49-F238E27FC236}">
                <a16:creationId xmlns:a16="http://schemas.microsoft.com/office/drawing/2014/main" id="{AC57ECBF-9C7C-459A-835A-22E345A0BE3C}"/>
              </a:ext>
            </a:extLst>
          </p:cNvPr>
          <p:cNvSpPr txBox="1"/>
          <p:nvPr/>
        </p:nvSpPr>
        <p:spPr>
          <a:xfrm>
            <a:off x="390137" y="0"/>
            <a:ext cx="6139542" cy="707886"/>
          </a:xfrm>
          <a:prstGeom prst="rect">
            <a:avLst/>
          </a:prstGeom>
          <a:noFill/>
        </p:spPr>
        <p:txBody>
          <a:bodyPr wrap="square">
            <a:spAutoFit/>
          </a:bodyPr>
          <a:lstStyle/>
          <a:p>
            <a:r>
              <a:rPr lang="en-US" sz="4000" b="1" dirty="0">
                <a:solidFill>
                  <a:srgbClr val="AF2161"/>
                </a:solidFill>
              </a:rPr>
              <a:t>2NF:-</a:t>
            </a:r>
            <a:endParaRPr lang="en-IN" sz="4000" dirty="0"/>
          </a:p>
        </p:txBody>
      </p:sp>
      <p:pic>
        <p:nvPicPr>
          <p:cNvPr id="5" name="Picture 4">
            <a:extLst>
              <a:ext uri="{FF2B5EF4-FFF2-40B4-BE49-F238E27FC236}">
                <a16:creationId xmlns:a16="http://schemas.microsoft.com/office/drawing/2014/main" id="{CB34ED21-96E6-47D5-A944-51E9251E82B8}"/>
              </a:ext>
            </a:extLst>
          </p:cNvPr>
          <p:cNvPicPr>
            <a:picLocks noChangeAspect="1"/>
          </p:cNvPicPr>
          <p:nvPr/>
        </p:nvPicPr>
        <p:blipFill rotWithShape="1">
          <a:blip r:embed="rId3"/>
          <a:srcRect l="2020" t="3730" r="3317" b="9029"/>
          <a:stretch/>
        </p:blipFill>
        <p:spPr>
          <a:xfrm>
            <a:off x="266312" y="2162174"/>
            <a:ext cx="7582287" cy="4257675"/>
          </a:xfrm>
          <a:prstGeom prst="rect">
            <a:avLst/>
          </a:prstGeom>
        </p:spPr>
      </p:pic>
      <p:pic>
        <p:nvPicPr>
          <p:cNvPr id="4098" name="Picture 2" descr="2,295 Outdoor Dining Stock Vector Illustration and Royalty Free Outdoor  Dining Clipart">
            <a:extLst>
              <a:ext uri="{FF2B5EF4-FFF2-40B4-BE49-F238E27FC236}">
                <a16:creationId xmlns:a16="http://schemas.microsoft.com/office/drawing/2014/main" id="{219CE5A1-1058-40B0-A340-32CD5917500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182"/>
          <a:stretch/>
        </p:blipFill>
        <p:spPr bwMode="auto">
          <a:xfrm>
            <a:off x="7346693" y="2981325"/>
            <a:ext cx="4493270" cy="3721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2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5420ED-65F8-4613-9011-F6F46D9CFE1A}"/>
              </a:ext>
            </a:extLst>
          </p:cNvPr>
          <p:cNvPicPr>
            <a:picLocks noChangeAspect="1"/>
          </p:cNvPicPr>
          <p:nvPr/>
        </p:nvPicPr>
        <p:blipFill>
          <a:blip r:embed="rId2"/>
          <a:stretch>
            <a:fillRect/>
          </a:stretch>
        </p:blipFill>
        <p:spPr>
          <a:xfrm>
            <a:off x="-73819" y="-74740"/>
            <a:ext cx="10467975" cy="5895975"/>
          </a:xfrm>
          <a:prstGeom prst="rect">
            <a:avLst/>
          </a:prstGeom>
        </p:spPr>
      </p:pic>
      <p:sp>
        <p:nvSpPr>
          <p:cNvPr id="6" name="TextBox 5">
            <a:extLst>
              <a:ext uri="{FF2B5EF4-FFF2-40B4-BE49-F238E27FC236}">
                <a16:creationId xmlns:a16="http://schemas.microsoft.com/office/drawing/2014/main" id="{AB590B20-A8B8-4CFC-BC68-EC8BD0403194}"/>
              </a:ext>
            </a:extLst>
          </p:cNvPr>
          <p:cNvSpPr txBox="1"/>
          <p:nvPr/>
        </p:nvSpPr>
        <p:spPr>
          <a:xfrm>
            <a:off x="657226" y="144335"/>
            <a:ext cx="6096000" cy="584775"/>
          </a:xfrm>
          <a:prstGeom prst="rect">
            <a:avLst/>
          </a:prstGeom>
          <a:noFill/>
        </p:spPr>
        <p:txBody>
          <a:bodyPr wrap="square">
            <a:spAutoFit/>
          </a:bodyPr>
          <a:lstStyle/>
          <a:p>
            <a:r>
              <a:rPr lang="en-US" sz="3200" b="1" dirty="0">
                <a:solidFill>
                  <a:srgbClr val="AF2161"/>
                </a:solidFill>
              </a:rPr>
              <a:t>3NF:-</a:t>
            </a:r>
            <a:endParaRPr lang="en-IN" sz="3200" dirty="0"/>
          </a:p>
        </p:txBody>
      </p:sp>
      <p:pic>
        <p:nvPicPr>
          <p:cNvPr id="5122" name="Picture 2" descr="sushi with salmon and rice menu restaurant cartoon food cute 1842846 Vector  Art at Vecteezy">
            <a:extLst>
              <a:ext uri="{FF2B5EF4-FFF2-40B4-BE49-F238E27FC236}">
                <a16:creationId xmlns:a16="http://schemas.microsoft.com/office/drawing/2014/main" id="{6C6B06C6-13A6-42ED-8F05-72171359A9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176" b="20285"/>
          <a:stretch/>
        </p:blipFill>
        <p:spPr bwMode="auto">
          <a:xfrm>
            <a:off x="8891588" y="5038725"/>
            <a:ext cx="3005137" cy="18192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owl cereal and waffle with jam menu restaurant cartoon food cute 1842849  Vector Art at Vecteezy">
            <a:extLst>
              <a:ext uri="{FF2B5EF4-FFF2-40B4-BE49-F238E27FC236}">
                <a16:creationId xmlns:a16="http://schemas.microsoft.com/office/drawing/2014/main" id="{5B34AE23-5E97-4355-A630-F520C824D9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111" b="22000"/>
          <a:stretch/>
        </p:blipFill>
        <p:spPr bwMode="auto">
          <a:xfrm>
            <a:off x="6486525" y="5441654"/>
            <a:ext cx="2405063" cy="12720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72F40ED-4D0B-42B2-B132-4D9EBBDC6770}"/>
                  </a:ext>
                </a:extLst>
              </p14:cNvPr>
              <p14:cNvContentPartPr/>
              <p14:nvPr/>
            </p14:nvContentPartPr>
            <p14:xfrm>
              <a:off x="8163867" y="1536649"/>
              <a:ext cx="1856880" cy="97200"/>
            </p14:xfrm>
          </p:contentPart>
        </mc:Choice>
        <mc:Fallback xmlns="">
          <p:pic>
            <p:nvPicPr>
              <p:cNvPr id="7" name="Ink 6">
                <a:extLst>
                  <a:ext uri="{FF2B5EF4-FFF2-40B4-BE49-F238E27FC236}">
                    <a16:creationId xmlns:a16="http://schemas.microsoft.com/office/drawing/2014/main" id="{E72F40ED-4D0B-42B2-B132-4D9EBBDC6770}"/>
                  </a:ext>
                </a:extLst>
              </p:cNvPr>
              <p:cNvPicPr/>
              <p:nvPr/>
            </p:nvPicPr>
            <p:blipFill>
              <a:blip r:embed="rId6"/>
              <a:stretch>
                <a:fillRect/>
              </a:stretch>
            </p:blipFill>
            <p:spPr>
              <a:xfrm>
                <a:off x="8101227" y="1474009"/>
                <a:ext cx="19825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D3629236-9956-497B-9FBC-7A12A3286D10}"/>
                  </a:ext>
                </a:extLst>
              </p14:cNvPr>
              <p14:cNvContentPartPr/>
              <p14:nvPr/>
            </p14:nvContentPartPr>
            <p14:xfrm>
              <a:off x="8087547" y="3482809"/>
              <a:ext cx="1987560" cy="372240"/>
            </p14:xfrm>
          </p:contentPart>
        </mc:Choice>
        <mc:Fallback xmlns="">
          <p:pic>
            <p:nvPicPr>
              <p:cNvPr id="8" name="Ink 7">
                <a:extLst>
                  <a:ext uri="{FF2B5EF4-FFF2-40B4-BE49-F238E27FC236}">
                    <a16:creationId xmlns:a16="http://schemas.microsoft.com/office/drawing/2014/main" id="{D3629236-9956-497B-9FBC-7A12A3286D10}"/>
                  </a:ext>
                </a:extLst>
              </p:cNvPr>
              <p:cNvPicPr/>
              <p:nvPr/>
            </p:nvPicPr>
            <p:blipFill>
              <a:blip r:embed="rId8"/>
              <a:stretch>
                <a:fillRect/>
              </a:stretch>
            </p:blipFill>
            <p:spPr>
              <a:xfrm>
                <a:off x="8024547" y="3419809"/>
                <a:ext cx="211320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F10CA60-4D90-45B4-AD47-3DBF724DB442}"/>
                  </a:ext>
                </a:extLst>
              </p14:cNvPr>
              <p14:cNvContentPartPr/>
              <p14:nvPr/>
            </p14:nvContentPartPr>
            <p14:xfrm>
              <a:off x="8089707" y="4558489"/>
              <a:ext cx="2030040" cy="238680"/>
            </p14:xfrm>
          </p:contentPart>
        </mc:Choice>
        <mc:Fallback xmlns="">
          <p:pic>
            <p:nvPicPr>
              <p:cNvPr id="9" name="Ink 8">
                <a:extLst>
                  <a:ext uri="{FF2B5EF4-FFF2-40B4-BE49-F238E27FC236}">
                    <a16:creationId xmlns:a16="http://schemas.microsoft.com/office/drawing/2014/main" id="{7F10CA60-4D90-45B4-AD47-3DBF724DB442}"/>
                  </a:ext>
                </a:extLst>
              </p:cNvPr>
              <p:cNvPicPr/>
              <p:nvPr/>
            </p:nvPicPr>
            <p:blipFill>
              <a:blip r:embed="rId10"/>
              <a:stretch>
                <a:fillRect/>
              </a:stretch>
            </p:blipFill>
            <p:spPr>
              <a:xfrm>
                <a:off x="8026707" y="4495849"/>
                <a:ext cx="21556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9DCBED16-F984-47FB-8706-87190E33CDFA}"/>
                  </a:ext>
                </a:extLst>
              </p14:cNvPr>
              <p14:cNvContentPartPr/>
              <p14:nvPr/>
            </p14:nvContentPartPr>
            <p14:xfrm>
              <a:off x="-895533" y="2911129"/>
              <a:ext cx="360" cy="360"/>
            </p14:xfrm>
          </p:contentPart>
        </mc:Choice>
        <mc:Fallback xmlns="">
          <p:pic>
            <p:nvPicPr>
              <p:cNvPr id="10" name="Ink 9">
                <a:extLst>
                  <a:ext uri="{FF2B5EF4-FFF2-40B4-BE49-F238E27FC236}">
                    <a16:creationId xmlns:a16="http://schemas.microsoft.com/office/drawing/2014/main" id="{9DCBED16-F984-47FB-8706-87190E33CDFA}"/>
                  </a:ext>
                </a:extLst>
              </p:cNvPr>
              <p:cNvPicPr/>
              <p:nvPr/>
            </p:nvPicPr>
            <p:blipFill>
              <a:blip r:embed="rId12"/>
              <a:stretch>
                <a:fillRect/>
              </a:stretch>
            </p:blipFill>
            <p:spPr>
              <a:xfrm>
                <a:off x="-958533" y="2848129"/>
                <a:ext cx="126000" cy="126000"/>
              </a:xfrm>
              <a:prstGeom prst="rect">
                <a:avLst/>
              </a:prstGeom>
            </p:spPr>
          </p:pic>
        </mc:Fallback>
      </mc:AlternateContent>
      <p:sp>
        <p:nvSpPr>
          <p:cNvPr id="14" name="TextBox 13">
            <a:extLst>
              <a:ext uri="{FF2B5EF4-FFF2-40B4-BE49-F238E27FC236}">
                <a16:creationId xmlns:a16="http://schemas.microsoft.com/office/drawing/2014/main" id="{DBEA6140-F358-4AF7-BE90-82AF2AE4DE27}"/>
              </a:ext>
            </a:extLst>
          </p:cNvPr>
          <p:cNvSpPr txBox="1"/>
          <p:nvPr/>
        </p:nvSpPr>
        <p:spPr>
          <a:xfrm>
            <a:off x="7979422" y="3521724"/>
            <a:ext cx="6620068" cy="369332"/>
          </a:xfrm>
          <a:prstGeom prst="rect">
            <a:avLst/>
          </a:prstGeom>
          <a:noFill/>
        </p:spPr>
        <p:txBody>
          <a:bodyPr wrap="square">
            <a:spAutoFit/>
          </a:bodyPr>
          <a:lstStyle/>
          <a:p>
            <a:r>
              <a:rPr lang="en-US" b="1" dirty="0">
                <a:solidFill>
                  <a:srgbClr val="AF2161"/>
                </a:solidFill>
              </a:rPr>
              <a:t>Transitive dependency</a:t>
            </a:r>
            <a:endParaRPr lang="en-IN" dirty="0"/>
          </a:p>
        </p:txBody>
      </p:sp>
      <p:sp>
        <p:nvSpPr>
          <p:cNvPr id="16" name="TextBox 15">
            <a:extLst>
              <a:ext uri="{FF2B5EF4-FFF2-40B4-BE49-F238E27FC236}">
                <a16:creationId xmlns:a16="http://schemas.microsoft.com/office/drawing/2014/main" id="{8B4D308C-7CBB-4C92-9963-98F8E7962A5F}"/>
              </a:ext>
            </a:extLst>
          </p:cNvPr>
          <p:cNvSpPr txBox="1"/>
          <p:nvPr/>
        </p:nvSpPr>
        <p:spPr>
          <a:xfrm>
            <a:off x="7979422" y="1523915"/>
            <a:ext cx="3236088" cy="646331"/>
          </a:xfrm>
          <a:prstGeom prst="rect">
            <a:avLst/>
          </a:prstGeom>
          <a:noFill/>
        </p:spPr>
        <p:txBody>
          <a:bodyPr wrap="square">
            <a:spAutoFit/>
          </a:bodyPr>
          <a:lstStyle/>
          <a:p>
            <a:r>
              <a:rPr lang="en-US" b="1" dirty="0">
                <a:solidFill>
                  <a:srgbClr val="AF2161"/>
                </a:solidFill>
              </a:rPr>
              <a:t>Transitive dependency</a:t>
            </a:r>
            <a:endParaRPr lang="en-IN" dirty="0"/>
          </a:p>
          <a:p>
            <a:endParaRPr lang="en-IN" dirty="0"/>
          </a:p>
        </p:txBody>
      </p:sp>
      <p:sp>
        <p:nvSpPr>
          <p:cNvPr id="18" name="TextBox 17">
            <a:extLst>
              <a:ext uri="{FF2B5EF4-FFF2-40B4-BE49-F238E27FC236}">
                <a16:creationId xmlns:a16="http://schemas.microsoft.com/office/drawing/2014/main" id="{25B135CA-5FF5-4C10-BD06-B6904F62B079}"/>
              </a:ext>
            </a:extLst>
          </p:cNvPr>
          <p:cNvSpPr txBox="1"/>
          <p:nvPr/>
        </p:nvSpPr>
        <p:spPr>
          <a:xfrm>
            <a:off x="8087547" y="4522990"/>
            <a:ext cx="7824786" cy="369332"/>
          </a:xfrm>
          <a:prstGeom prst="rect">
            <a:avLst/>
          </a:prstGeom>
          <a:noFill/>
        </p:spPr>
        <p:txBody>
          <a:bodyPr wrap="square">
            <a:spAutoFit/>
          </a:bodyPr>
          <a:lstStyle/>
          <a:p>
            <a:r>
              <a:rPr lang="en-US" b="1" dirty="0">
                <a:solidFill>
                  <a:srgbClr val="AF2161"/>
                </a:solidFill>
              </a:rPr>
              <a:t>Transitive dependency</a:t>
            </a:r>
            <a:endParaRPr lang="en-IN" dirty="0"/>
          </a:p>
        </p:txBody>
      </p:sp>
    </p:spTree>
    <p:extLst>
      <p:ext uri="{BB962C8B-B14F-4D97-AF65-F5344CB8AC3E}">
        <p14:creationId xmlns:p14="http://schemas.microsoft.com/office/powerpoint/2010/main" val="1167906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D11688-12F8-4811-B471-8C2E1A67E90B}"/>
              </a:ext>
            </a:extLst>
          </p:cNvPr>
          <p:cNvPicPr>
            <a:picLocks noChangeAspect="1"/>
          </p:cNvPicPr>
          <p:nvPr/>
        </p:nvPicPr>
        <p:blipFill>
          <a:blip r:embed="rId2"/>
          <a:stretch>
            <a:fillRect/>
          </a:stretch>
        </p:blipFill>
        <p:spPr>
          <a:xfrm>
            <a:off x="161138" y="0"/>
            <a:ext cx="7812074" cy="6858000"/>
          </a:xfrm>
          <a:prstGeom prst="rect">
            <a:avLst/>
          </a:prstGeom>
        </p:spPr>
      </p:pic>
      <p:pic>
        <p:nvPicPr>
          <p:cNvPr id="6146" name="Picture 2" descr="212,775 Restaurant Cartoon Stock Photos and Images - 123RF">
            <a:extLst>
              <a:ext uri="{FF2B5EF4-FFF2-40B4-BE49-F238E27FC236}">
                <a16:creationId xmlns:a16="http://schemas.microsoft.com/office/drawing/2014/main" id="{643BD707-D563-4B54-9BA5-3760062AB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833535"/>
            <a:ext cx="54864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569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8E3D82-7DE2-464D-9E3D-BBC605BBEFE2}"/>
              </a:ext>
            </a:extLst>
          </p:cNvPr>
          <p:cNvPicPr>
            <a:picLocks noChangeAspect="1"/>
          </p:cNvPicPr>
          <p:nvPr/>
        </p:nvPicPr>
        <p:blipFill>
          <a:blip r:embed="rId2"/>
          <a:stretch>
            <a:fillRect/>
          </a:stretch>
        </p:blipFill>
        <p:spPr>
          <a:xfrm>
            <a:off x="98323" y="823987"/>
            <a:ext cx="12192000" cy="4524375"/>
          </a:xfrm>
          <a:prstGeom prst="rect">
            <a:avLst/>
          </a:prstGeom>
        </p:spPr>
      </p:pic>
      <p:sp>
        <p:nvSpPr>
          <p:cNvPr id="5" name="TextBox 4">
            <a:extLst>
              <a:ext uri="{FF2B5EF4-FFF2-40B4-BE49-F238E27FC236}">
                <a16:creationId xmlns:a16="http://schemas.microsoft.com/office/drawing/2014/main" id="{D26F4758-CF69-46BF-A1F2-AA3BD63A7C5A}"/>
              </a:ext>
            </a:extLst>
          </p:cNvPr>
          <p:cNvSpPr txBox="1"/>
          <p:nvPr/>
        </p:nvSpPr>
        <p:spPr>
          <a:xfrm>
            <a:off x="3915345" y="0"/>
            <a:ext cx="6096000" cy="523220"/>
          </a:xfrm>
          <a:prstGeom prst="rect">
            <a:avLst/>
          </a:prstGeom>
          <a:noFill/>
        </p:spPr>
        <p:txBody>
          <a:bodyPr wrap="square">
            <a:spAutoFit/>
          </a:bodyPr>
          <a:lstStyle/>
          <a:p>
            <a:r>
              <a:rPr lang="en-US" sz="2800" b="1" dirty="0">
                <a:solidFill>
                  <a:srgbClr val="AF2161"/>
                </a:solidFill>
              </a:rPr>
              <a:t>DDL Statements:-</a:t>
            </a:r>
            <a:endParaRPr lang="en-IN" sz="2800" dirty="0"/>
          </a:p>
        </p:txBody>
      </p:sp>
      <p:pic>
        <p:nvPicPr>
          <p:cNvPr id="6" name="Picture 4" descr="bowl cereal and waffle with jam menu restaurant cartoon food cute 1842849  Vector Art at Vecteezy">
            <a:extLst>
              <a:ext uri="{FF2B5EF4-FFF2-40B4-BE49-F238E27FC236}">
                <a16:creationId xmlns:a16="http://schemas.microsoft.com/office/drawing/2014/main" id="{71EA4E39-0797-4824-96A8-FFB893A8A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111" b="22000"/>
          <a:stretch/>
        </p:blipFill>
        <p:spPr bwMode="auto">
          <a:xfrm>
            <a:off x="6194323" y="5176183"/>
            <a:ext cx="2405063" cy="1272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ushi with salmon and rice menu restaurant cartoon food cute 1842846 Vector  Art at Vecteezy">
            <a:extLst>
              <a:ext uri="{FF2B5EF4-FFF2-40B4-BE49-F238E27FC236}">
                <a16:creationId xmlns:a16="http://schemas.microsoft.com/office/drawing/2014/main" id="{C323939D-4FC9-425C-9613-89CCE8BFE6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176" b="20285"/>
          <a:stretch/>
        </p:blipFill>
        <p:spPr bwMode="auto">
          <a:xfrm>
            <a:off x="8724439" y="4739491"/>
            <a:ext cx="3005137"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489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15D0FE-5A83-4E53-AC03-4FDB262BD28D}"/>
              </a:ext>
            </a:extLst>
          </p:cNvPr>
          <p:cNvPicPr>
            <a:picLocks noChangeAspect="1"/>
          </p:cNvPicPr>
          <p:nvPr/>
        </p:nvPicPr>
        <p:blipFill>
          <a:blip r:embed="rId2"/>
          <a:stretch>
            <a:fillRect/>
          </a:stretch>
        </p:blipFill>
        <p:spPr>
          <a:xfrm>
            <a:off x="0" y="855323"/>
            <a:ext cx="12192000" cy="4305300"/>
          </a:xfrm>
          <a:prstGeom prst="rect">
            <a:avLst/>
          </a:prstGeom>
        </p:spPr>
      </p:pic>
      <p:sp>
        <p:nvSpPr>
          <p:cNvPr id="5" name="TextBox 4">
            <a:extLst>
              <a:ext uri="{FF2B5EF4-FFF2-40B4-BE49-F238E27FC236}">
                <a16:creationId xmlns:a16="http://schemas.microsoft.com/office/drawing/2014/main" id="{9545CE96-7CCF-44A4-983C-624C298A29A9}"/>
              </a:ext>
            </a:extLst>
          </p:cNvPr>
          <p:cNvSpPr txBox="1"/>
          <p:nvPr/>
        </p:nvSpPr>
        <p:spPr>
          <a:xfrm>
            <a:off x="4201283" y="193604"/>
            <a:ext cx="6096000" cy="954107"/>
          </a:xfrm>
          <a:prstGeom prst="rect">
            <a:avLst/>
          </a:prstGeom>
          <a:noFill/>
        </p:spPr>
        <p:txBody>
          <a:bodyPr wrap="square">
            <a:spAutoFit/>
          </a:bodyPr>
          <a:lstStyle/>
          <a:p>
            <a:r>
              <a:rPr lang="en-US" sz="2800" b="1" dirty="0">
                <a:solidFill>
                  <a:srgbClr val="AF2161"/>
                </a:solidFill>
              </a:rPr>
              <a:t>Queries &amp; Results :-</a:t>
            </a:r>
          </a:p>
          <a:p>
            <a:endParaRPr lang="en-IN" sz="2800" dirty="0"/>
          </a:p>
        </p:txBody>
      </p:sp>
      <p:sp>
        <p:nvSpPr>
          <p:cNvPr id="7" name="TextBox 6">
            <a:extLst>
              <a:ext uri="{FF2B5EF4-FFF2-40B4-BE49-F238E27FC236}">
                <a16:creationId xmlns:a16="http://schemas.microsoft.com/office/drawing/2014/main" id="{C78E19FD-C76E-473A-85A7-29B5C19D7C55}"/>
              </a:ext>
            </a:extLst>
          </p:cNvPr>
          <p:cNvSpPr txBox="1"/>
          <p:nvPr/>
        </p:nvSpPr>
        <p:spPr>
          <a:xfrm>
            <a:off x="376009" y="485991"/>
            <a:ext cx="6172200" cy="369332"/>
          </a:xfrm>
          <a:prstGeom prst="rect">
            <a:avLst/>
          </a:prstGeom>
          <a:noFill/>
        </p:spPr>
        <p:txBody>
          <a:bodyPr wrap="square">
            <a:spAutoFit/>
          </a:bodyPr>
          <a:lstStyle/>
          <a:p>
            <a:pPr marL="285750" indent="-285750">
              <a:buFont typeface="Wingdings" panose="05000000000000000000" pitchFamily="2" charset="2"/>
              <a:buChar char="v"/>
            </a:pPr>
            <a:r>
              <a:rPr lang="en-US" b="1" dirty="0">
                <a:solidFill>
                  <a:srgbClr val="AF2161"/>
                </a:solidFill>
              </a:rPr>
              <a:t>Hotel Table:-</a:t>
            </a:r>
            <a:endParaRPr lang="en-IN" dirty="0"/>
          </a:p>
        </p:txBody>
      </p:sp>
      <p:pic>
        <p:nvPicPr>
          <p:cNvPr id="8" name="Picture 2" descr="sushi with salmon and rice menu restaurant cartoon food cute 1842846 Vector  Art at Vecteezy">
            <a:extLst>
              <a:ext uri="{FF2B5EF4-FFF2-40B4-BE49-F238E27FC236}">
                <a16:creationId xmlns:a16="http://schemas.microsoft.com/office/drawing/2014/main" id="{FD051F97-23B6-430C-ABDB-5979B0F2B4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176" b="20285"/>
          <a:stretch/>
        </p:blipFill>
        <p:spPr bwMode="auto">
          <a:xfrm>
            <a:off x="9183329" y="5215342"/>
            <a:ext cx="2713396" cy="16426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bowl cereal and waffle with jam menu restaurant cartoon food cute 1842849  Vector Art at Vecteezy">
            <a:extLst>
              <a:ext uri="{FF2B5EF4-FFF2-40B4-BE49-F238E27FC236}">
                <a16:creationId xmlns:a16="http://schemas.microsoft.com/office/drawing/2014/main" id="{55EB5710-F58A-4037-88D6-AD8F9741E2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111" b="22000"/>
          <a:stretch/>
        </p:blipFill>
        <p:spPr bwMode="auto">
          <a:xfrm>
            <a:off x="6693003" y="5400665"/>
            <a:ext cx="2405063" cy="127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28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149E1C-7E08-4A14-A3FD-A212A39F5E00}"/>
              </a:ext>
            </a:extLst>
          </p:cNvPr>
          <p:cNvPicPr>
            <a:picLocks noChangeAspect="1"/>
          </p:cNvPicPr>
          <p:nvPr/>
        </p:nvPicPr>
        <p:blipFill>
          <a:blip r:embed="rId2"/>
          <a:stretch>
            <a:fillRect/>
          </a:stretch>
        </p:blipFill>
        <p:spPr>
          <a:xfrm>
            <a:off x="0" y="756623"/>
            <a:ext cx="12192000" cy="4695825"/>
          </a:xfrm>
          <a:prstGeom prst="rect">
            <a:avLst/>
          </a:prstGeom>
        </p:spPr>
      </p:pic>
      <p:sp>
        <p:nvSpPr>
          <p:cNvPr id="5" name="TextBox 4">
            <a:extLst>
              <a:ext uri="{FF2B5EF4-FFF2-40B4-BE49-F238E27FC236}">
                <a16:creationId xmlns:a16="http://schemas.microsoft.com/office/drawing/2014/main" id="{9E467BFF-D366-4B65-A6E0-5B61879B9E5A}"/>
              </a:ext>
            </a:extLst>
          </p:cNvPr>
          <p:cNvSpPr txBox="1"/>
          <p:nvPr/>
        </p:nvSpPr>
        <p:spPr>
          <a:xfrm>
            <a:off x="286540" y="240128"/>
            <a:ext cx="6512767" cy="369332"/>
          </a:xfrm>
          <a:prstGeom prst="rect">
            <a:avLst/>
          </a:prstGeom>
          <a:noFill/>
        </p:spPr>
        <p:txBody>
          <a:bodyPr wrap="square">
            <a:spAutoFit/>
          </a:bodyPr>
          <a:lstStyle/>
          <a:p>
            <a:pPr marL="285750" indent="-285750">
              <a:buFont typeface="Wingdings" panose="05000000000000000000" pitchFamily="2" charset="2"/>
              <a:buChar char="v"/>
            </a:pPr>
            <a:r>
              <a:rPr lang="en-US" b="1" dirty="0">
                <a:solidFill>
                  <a:srgbClr val="AF2161"/>
                </a:solidFill>
              </a:rPr>
              <a:t>Director Table:-</a:t>
            </a:r>
            <a:endParaRPr lang="en-IN" dirty="0"/>
          </a:p>
        </p:txBody>
      </p:sp>
      <p:pic>
        <p:nvPicPr>
          <p:cNvPr id="7" name="Picture 6">
            <a:extLst>
              <a:ext uri="{FF2B5EF4-FFF2-40B4-BE49-F238E27FC236}">
                <a16:creationId xmlns:a16="http://schemas.microsoft.com/office/drawing/2014/main" id="{66F439E5-5676-408C-A128-3D37ED45AD10}"/>
              </a:ext>
            </a:extLst>
          </p:cNvPr>
          <p:cNvPicPr>
            <a:picLocks noChangeAspect="1"/>
          </p:cNvPicPr>
          <p:nvPr/>
        </p:nvPicPr>
        <p:blipFill>
          <a:blip r:embed="rId3"/>
          <a:stretch>
            <a:fillRect/>
          </a:stretch>
        </p:blipFill>
        <p:spPr>
          <a:xfrm>
            <a:off x="6799307" y="5608212"/>
            <a:ext cx="4069433" cy="1249788"/>
          </a:xfrm>
          <a:prstGeom prst="rect">
            <a:avLst/>
          </a:prstGeom>
        </p:spPr>
      </p:pic>
    </p:spTree>
    <p:extLst>
      <p:ext uri="{BB962C8B-B14F-4D97-AF65-F5344CB8AC3E}">
        <p14:creationId xmlns:p14="http://schemas.microsoft.com/office/powerpoint/2010/main" val="637258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8DDAC0-636D-4738-AD65-D55BB2939C2F}"/>
              </a:ext>
            </a:extLst>
          </p:cNvPr>
          <p:cNvPicPr>
            <a:picLocks noChangeAspect="1"/>
          </p:cNvPicPr>
          <p:nvPr/>
        </p:nvPicPr>
        <p:blipFill>
          <a:blip r:embed="rId2"/>
          <a:stretch>
            <a:fillRect/>
          </a:stretch>
        </p:blipFill>
        <p:spPr>
          <a:xfrm>
            <a:off x="427686" y="652351"/>
            <a:ext cx="11103144" cy="4857626"/>
          </a:xfrm>
          <a:prstGeom prst="rect">
            <a:avLst/>
          </a:prstGeom>
        </p:spPr>
      </p:pic>
      <p:sp>
        <p:nvSpPr>
          <p:cNvPr id="5" name="TextBox 4">
            <a:extLst>
              <a:ext uri="{FF2B5EF4-FFF2-40B4-BE49-F238E27FC236}">
                <a16:creationId xmlns:a16="http://schemas.microsoft.com/office/drawing/2014/main" id="{A30CF0EA-7462-4B5C-8E76-0F06E49E27C0}"/>
              </a:ext>
            </a:extLst>
          </p:cNvPr>
          <p:cNvSpPr txBox="1"/>
          <p:nvPr/>
        </p:nvSpPr>
        <p:spPr>
          <a:xfrm>
            <a:off x="183101" y="18587"/>
            <a:ext cx="6096000" cy="461665"/>
          </a:xfrm>
          <a:prstGeom prst="rect">
            <a:avLst/>
          </a:prstGeom>
          <a:noFill/>
        </p:spPr>
        <p:txBody>
          <a:bodyPr wrap="square">
            <a:spAutoFit/>
          </a:bodyPr>
          <a:lstStyle/>
          <a:p>
            <a:pPr marL="285750" indent="-285750">
              <a:buFont typeface="Wingdings" panose="05000000000000000000" pitchFamily="2" charset="2"/>
              <a:buChar char="v"/>
            </a:pPr>
            <a:r>
              <a:rPr lang="en-US" sz="2400" b="1" dirty="0">
                <a:solidFill>
                  <a:srgbClr val="AF2161"/>
                </a:solidFill>
              </a:rPr>
              <a:t>Employee Table:-</a:t>
            </a:r>
            <a:endParaRPr lang="en-IN" sz="2400" dirty="0"/>
          </a:p>
        </p:txBody>
      </p:sp>
      <p:pic>
        <p:nvPicPr>
          <p:cNvPr id="7" name="Picture 6">
            <a:extLst>
              <a:ext uri="{FF2B5EF4-FFF2-40B4-BE49-F238E27FC236}">
                <a16:creationId xmlns:a16="http://schemas.microsoft.com/office/drawing/2014/main" id="{1CCBA150-3244-43B0-A38F-57E35FBDDFFB}"/>
              </a:ext>
            </a:extLst>
          </p:cNvPr>
          <p:cNvPicPr>
            <a:picLocks noChangeAspect="1"/>
          </p:cNvPicPr>
          <p:nvPr/>
        </p:nvPicPr>
        <p:blipFill>
          <a:blip r:embed="rId3"/>
          <a:stretch>
            <a:fillRect/>
          </a:stretch>
        </p:blipFill>
        <p:spPr>
          <a:xfrm>
            <a:off x="7482349" y="5509977"/>
            <a:ext cx="3902845" cy="1198626"/>
          </a:xfrm>
          <a:prstGeom prst="rect">
            <a:avLst/>
          </a:prstGeom>
        </p:spPr>
      </p:pic>
    </p:spTree>
    <p:extLst>
      <p:ext uri="{BB962C8B-B14F-4D97-AF65-F5344CB8AC3E}">
        <p14:creationId xmlns:p14="http://schemas.microsoft.com/office/powerpoint/2010/main" val="846516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6FC8A7-1029-4F90-8F6E-B5F35B70382D}"/>
              </a:ext>
            </a:extLst>
          </p:cNvPr>
          <p:cNvPicPr>
            <a:picLocks noChangeAspect="1"/>
          </p:cNvPicPr>
          <p:nvPr/>
        </p:nvPicPr>
        <p:blipFill>
          <a:blip r:embed="rId2"/>
          <a:stretch>
            <a:fillRect/>
          </a:stretch>
        </p:blipFill>
        <p:spPr>
          <a:xfrm>
            <a:off x="0" y="625097"/>
            <a:ext cx="12192000" cy="3190875"/>
          </a:xfrm>
          <a:prstGeom prst="rect">
            <a:avLst/>
          </a:prstGeom>
        </p:spPr>
      </p:pic>
      <p:sp>
        <p:nvSpPr>
          <p:cNvPr id="5" name="TextBox 4">
            <a:extLst>
              <a:ext uri="{FF2B5EF4-FFF2-40B4-BE49-F238E27FC236}">
                <a16:creationId xmlns:a16="http://schemas.microsoft.com/office/drawing/2014/main" id="{71BAABDB-C953-4855-BAE3-B5852EF03EA1}"/>
              </a:ext>
            </a:extLst>
          </p:cNvPr>
          <p:cNvSpPr txBox="1"/>
          <p:nvPr/>
        </p:nvSpPr>
        <p:spPr>
          <a:xfrm>
            <a:off x="122553" y="147022"/>
            <a:ext cx="6140244" cy="369332"/>
          </a:xfrm>
          <a:prstGeom prst="rect">
            <a:avLst/>
          </a:prstGeom>
          <a:noFill/>
        </p:spPr>
        <p:txBody>
          <a:bodyPr wrap="square">
            <a:spAutoFit/>
          </a:bodyPr>
          <a:lstStyle/>
          <a:p>
            <a:pPr marL="285750" indent="-285750">
              <a:buFont typeface="Wingdings" panose="05000000000000000000" pitchFamily="2" charset="2"/>
              <a:buChar char="v"/>
            </a:pPr>
            <a:r>
              <a:rPr lang="en-US" b="1" dirty="0">
                <a:solidFill>
                  <a:srgbClr val="AF2161"/>
                </a:solidFill>
              </a:rPr>
              <a:t>Customer Table:-</a:t>
            </a:r>
            <a:endParaRPr lang="en-IN" dirty="0"/>
          </a:p>
        </p:txBody>
      </p:sp>
      <p:pic>
        <p:nvPicPr>
          <p:cNvPr id="8" name="Picture 7">
            <a:extLst>
              <a:ext uri="{FF2B5EF4-FFF2-40B4-BE49-F238E27FC236}">
                <a16:creationId xmlns:a16="http://schemas.microsoft.com/office/drawing/2014/main" id="{E8F624AA-F0D0-458E-8673-F37A7C5B8A79}"/>
              </a:ext>
            </a:extLst>
          </p:cNvPr>
          <p:cNvPicPr>
            <a:picLocks noChangeAspect="1"/>
          </p:cNvPicPr>
          <p:nvPr/>
        </p:nvPicPr>
        <p:blipFill>
          <a:blip r:embed="rId3"/>
          <a:stretch>
            <a:fillRect/>
          </a:stretch>
        </p:blipFill>
        <p:spPr>
          <a:xfrm>
            <a:off x="5137084" y="4483510"/>
            <a:ext cx="6444755" cy="1979287"/>
          </a:xfrm>
          <a:prstGeom prst="rect">
            <a:avLst/>
          </a:prstGeom>
        </p:spPr>
      </p:pic>
    </p:spTree>
    <p:extLst>
      <p:ext uri="{BB962C8B-B14F-4D97-AF65-F5344CB8AC3E}">
        <p14:creationId xmlns:p14="http://schemas.microsoft.com/office/powerpoint/2010/main" val="3271826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A12919-BF3D-4C83-AFEB-B1204D17E234}"/>
              </a:ext>
            </a:extLst>
          </p:cNvPr>
          <p:cNvPicPr>
            <a:picLocks noChangeAspect="1"/>
          </p:cNvPicPr>
          <p:nvPr/>
        </p:nvPicPr>
        <p:blipFill>
          <a:blip r:embed="rId2"/>
          <a:stretch>
            <a:fillRect/>
          </a:stretch>
        </p:blipFill>
        <p:spPr>
          <a:xfrm>
            <a:off x="0" y="594109"/>
            <a:ext cx="12192000" cy="4953000"/>
          </a:xfrm>
          <a:prstGeom prst="rect">
            <a:avLst/>
          </a:prstGeom>
        </p:spPr>
      </p:pic>
      <p:sp>
        <p:nvSpPr>
          <p:cNvPr id="5" name="TextBox 4">
            <a:extLst>
              <a:ext uri="{FF2B5EF4-FFF2-40B4-BE49-F238E27FC236}">
                <a16:creationId xmlns:a16="http://schemas.microsoft.com/office/drawing/2014/main" id="{B0C929FA-BCA7-4ED6-BCAB-8AADC6B51FC0}"/>
              </a:ext>
            </a:extLst>
          </p:cNvPr>
          <p:cNvSpPr txBox="1"/>
          <p:nvPr/>
        </p:nvSpPr>
        <p:spPr>
          <a:xfrm>
            <a:off x="165845" y="116622"/>
            <a:ext cx="6096000" cy="369332"/>
          </a:xfrm>
          <a:prstGeom prst="rect">
            <a:avLst/>
          </a:prstGeom>
          <a:noFill/>
        </p:spPr>
        <p:txBody>
          <a:bodyPr wrap="square">
            <a:spAutoFit/>
          </a:bodyPr>
          <a:lstStyle/>
          <a:p>
            <a:pPr marL="285750" indent="-285750">
              <a:buFont typeface="Wingdings" panose="05000000000000000000" pitchFamily="2" charset="2"/>
              <a:buChar char="v"/>
            </a:pPr>
            <a:r>
              <a:rPr lang="en-US" b="1" dirty="0" err="1">
                <a:solidFill>
                  <a:srgbClr val="AF2161"/>
                </a:solidFill>
              </a:rPr>
              <a:t>Food_Order</a:t>
            </a:r>
            <a:r>
              <a:rPr lang="en-US" b="1" dirty="0">
                <a:solidFill>
                  <a:srgbClr val="AF2161"/>
                </a:solidFill>
              </a:rPr>
              <a:t> Table:-</a:t>
            </a:r>
            <a:endParaRPr lang="en-IN" dirty="0"/>
          </a:p>
        </p:txBody>
      </p:sp>
      <p:pic>
        <p:nvPicPr>
          <p:cNvPr id="6" name="Picture 5">
            <a:extLst>
              <a:ext uri="{FF2B5EF4-FFF2-40B4-BE49-F238E27FC236}">
                <a16:creationId xmlns:a16="http://schemas.microsoft.com/office/drawing/2014/main" id="{59796F64-64BF-4CB5-8208-79686CB4CA83}"/>
              </a:ext>
            </a:extLst>
          </p:cNvPr>
          <p:cNvPicPr>
            <a:picLocks noChangeAspect="1"/>
          </p:cNvPicPr>
          <p:nvPr/>
        </p:nvPicPr>
        <p:blipFill>
          <a:blip r:embed="rId3"/>
          <a:stretch>
            <a:fillRect/>
          </a:stretch>
        </p:blipFill>
        <p:spPr>
          <a:xfrm>
            <a:off x="7482349" y="5547109"/>
            <a:ext cx="3902845" cy="1198626"/>
          </a:xfrm>
          <a:prstGeom prst="rect">
            <a:avLst/>
          </a:prstGeom>
        </p:spPr>
      </p:pic>
    </p:spTree>
    <p:extLst>
      <p:ext uri="{BB962C8B-B14F-4D97-AF65-F5344CB8AC3E}">
        <p14:creationId xmlns:p14="http://schemas.microsoft.com/office/powerpoint/2010/main" val="1842093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421AE8-8511-455E-9A32-939FBAEA3301}"/>
              </a:ext>
            </a:extLst>
          </p:cNvPr>
          <p:cNvPicPr>
            <a:picLocks noChangeAspect="1"/>
          </p:cNvPicPr>
          <p:nvPr/>
        </p:nvPicPr>
        <p:blipFill>
          <a:blip r:embed="rId2"/>
          <a:stretch>
            <a:fillRect/>
          </a:stretch>
        </p:blipFill>
        <p:spPr>
          <a:xfrm>
            <a:off x="0" y="545536"/>
            <a:ext cx="12192000" cy="4410075"/>
          </a:xfrm>
          <a:prstGeom prst="rect">
            <a:avLst/>
          </a:prstGeom>
        </p:spPr>
      </p:pic>
      <p:sp>
        <p:nvSpPr>
          <p:cNvPr id="5" name="TextBox 4">
            <a:extLst>
              <a:ext uri="{FF2B5EF4-FFF2-40B4-BE49-F238E27FC236}">
                <a16:creationId xmlns:a16="http://schemas.microsoft.com/office/drawing/2014/main" id="{018244A2-4DC0-4CDD-9BB3-98551D21C43E}"/>
              </a:ext>
            </a:extLst>
          </p:cNvPr>
          <p:cNvSpPr txBox="1"/>
          <p:nvPr/>
        </p:nvSpPr>
        <p:spPr>
          <a:xfrm>
            <a:off x="137551" y="98464"/>
            <a:ext cx="6096000" cy="369332"/>
          </a:xfrm>
          <a:prstGeom prst="rect">
            <a:avLst/>
          </a:prstGeom>
          <a:noFill/>
        </p:spPr>
        <p:txBody>
          <a:bodyPr wrap="square">
            <a:spAutoFit/>
          </a:bodyPr>
          <a:lstStyle/>
          <a:p>
            <a:pPr marL="285750" indent="-285750">
              <a:buFont typeface="Wingdings" panose="05000000000000000000" pitchFamily="2" charset="2"/>
              <a:buChar char="v"/>
            </a:pPr>
            <a:r>
              <a:rPr lang="en-US" b="1" dirty="0" err="1">
                <a:solidFill>
                  <a:srgbClr val="AF2161"/>
                </a:solidFill>
              </a:rPr>
              <a:t>Order_bill</a:t>
            </a:r>
            <a:r>
              <a:rPr lang="en-US" b="1" dirty="0">
                <a:solidFill>
                  <a:srgbClr val="AF2161"/>
                </a:solidFill>
              </a:rPr>
              <a:t> Table:-</a:t>
            </a:r>
            <a:endParaRPr lang="en-IN" dirty="0"/>
          </a:p>
        </p:txBody>
      </p:sp>
      <p:pic>
        <p:nvPicPr>
          <p:cNvPr id="6" name="Picture 5">
            <a:extLst>
              <a:ext uri="{FF2B5EF4-FFF2-40B4-BE49-F238E27FC236}">
                <a16:creationId xmlns:a16="http://schemas.microsoft.com/office/drawing/2014/main" id="{7CE1894A-E12A-4716-9A17-8B6B4614019A}"/>
              </a:ext>
            </a:extLst>
          </p:cNvPr>
          <p:cNvPicPr>
            <a:picLocks noChangeAspect="1"/>
          </p:cNvPicPr>
          <p:nvPr/>
        </p:nvPicPr>
        <p:blipFill>
          <a:blip r:embed="rId3"/>
          <a:stretch>
            <a:fillRect/>
          </a:stretch>
        </p:blipFill>
        <p:spPr>
          <a:xfrm>
            <a:off x="6932913" y="5250426"/>
            <a:ext cx="4363791" cy="1340190"/>
          </a:xfrm>
          <a:prstGeom prst="rect">
            <a:avLst/>
          </a:prstGeom>
        </p:spPr>
      </p:pic>
    </p:spTree>
    <p:extLst>
      <p:ext uri="{BB962C8B-B14F-4D97-AF65-F5344CB8AC3E}">
        <p14:creationId xmlns:p14="http://schemas.microsoft.com/office/powerpoint/2010/main" val="882163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ill restaurants return to normal once the pandemic is under control?">
            <a:extLst>
              <a:ext uri="{FF2B5EF4-FFF2-40B4-BE49-F238E27FC236}">
                <a16:creationId xmlns:a16="http://schemas.microsoft.com/office/drawing/2014/main" id="{B87460E9-282B-483F-B380-78FE40914A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82" b="-1"/>
          <a:stretch/>
        </p:blipFill>
        <p:spPr bwMode="auto">
          <a:xfrm>
            <a:off x="8322155" y="-191729"/>
            <a:ext cx="7884197" cy="70497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C8A4F4-B325-4EBF-94B3-43BAD3F9A0E3}"/>
              </a:ext>
            </a:extLst>
          </p:cNvPr>
          <p:cNvSpPr txBox="1"/>
          <p:nvPr/>
        </p:nvSpPr>
        <p:spPr>
          <a:xfrm>
            <a:off x="924540" y="247650"/>
            <a:ext cx="10342920" cy="523220"/>
          </a:xfrm>
          <a:prstGeom prst="rect">
            <a:avLst/>
          </a:prstGeom>
          <a:noFill/>
        </p:spPr>
        <p:txBody>
          <a:bodyPr wrap="square">
            <a:spAutoFit/>
          </a:bodyPr>
          <a:lstStyle/>
          <a:p>
            <a:r>
              <a:rPr lang="en-US" sz="2800" b="1" dirty="0">
                <a:solidFill>
                  <a:schemeClr val="accent1">
                    <a:lumMod val="75000"/>
                  </a:schemeClr>
                </a:solidFill>
                <a:latin typeface="Times New Roman" panose="02020603050405020304" pitchFamily="18" charset="0"/>
                <a:cs typeface="Times New Roman" panose="02020603050405020304" pitchFamily="18" charset="0"/>
              </a:rPr>
              <a:t>ABSTARCT:-</a:t>
            </a: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49CD7A8-FC61-423C-B008-7C3CE2AC36D4}"/>
              </a:ext>
            </a:extLst>
          </p:cNvPr>
          <p:cNvSpPr txBox="1"/>
          <p:nvPr/>
        </p:nvSpPr>
        <p:spPr>
          <a:xfrm>
            <a:off x="459580" y="889843"/>
            <a:ext cx="7122319" cy="5078313"/>
          </a:xfrm>
          <a:prstGeom prst="rect">
            <a:avLst/>
          </a:prstGeom>
          <a:noFill/>
        </p:spPr>
        <p:txBody>
          <a:bodyPr wrap="square">
            <a:spAutoFit/>
          </a:bodyPr>
          <a:lstStyle/>
          <a:p>
            <a:r>
              <a:rPr lang="en-IN" dirty="0">
                <a:solidFill>
                  <a:srgbClr val="002060"/>
                </a:solidFill>
                <a:latin typeface="Times New Roman" panose="02020603050405020304" pitchFamily="18" charset="0"/>
                <a:cs typeface="Times New Roman" panose="02020603050405020304" pitchFamily="18" charset="0"/>
              </a:rPr>
              <a:t>The main aim of Hotel Management project is to manage hotel rooms and services. We aim to demonstrate the use of create, read, update and delete MySQL operations through this project. In this project the details are maintained like customer details &amp; reservation details &amp; Booking details and billing details The reservation process of reserving rooms for the customers and </a:t>
            </a:r>
            <a:r>
              <a:rPr lang="en-IN" dirty="0" err="1">
                <a:solidFill>
                  <a:srgbClr val="002060"/>
                </a:solidFill>
                <a:latin typeface="Times New Roman" panose="02020603050405020304" pitchFamily="18" charset="0"/>
                <a:cs typeface="Times New Roman" panose="02020603050405020304" pitchFamily="18" charset="0"/>
              </a:rPr>
              <a:t>canceling</a:t>
            </a:r>
            <a:r>
              <a:rPr lang="en-IN" dirty="0">
                <a:solidFill>
                  <a:srgbClr val="002060"/>
                </a:solidFill>
                <a:latin typeface="Times New Roman" panose="02020603050405020304" pitchFamily="18" charset="0"/>
                <a:cs typeface="Times New Roman" panose="02020603050405020304" pitchFamily="18" charset="0"/>
              </a:rPr>
              <a:t> the reserved rooms booking the rooms &amp; vacating the rooms &amp; the restaurant management &amp; billing process &amp; etc all are computerized and the management is done without any </a:t>
            </a:r>
            <a:r>
              <a:rPr lang="en-IN" dirty="0" err="1">
                <a:solidFill>
                  <a:srgbClr val="002060"/>
                </a:solidFill>
                <a:latin typeface="Times New Roman" panose="02020603050405020304" pitchFamily="18" charset="0"/>
                <a:cs typeface="Times New Roman" panose="02020603050405020304" pitchFamily="18" charset="0"/>
              </a:rPr>
              <a:t>difficulty.The</a:t>
            </a:r>
            <a:r>
              <a:rPr lang="en-IN" dirty="0">
                <a:solidFill>
                  <a:srgbClr val="002060"/>
                </a:solidFill>
                <a:latin typeface="Times New Roman" panose="02020603050405020304" pitchFamily="18" charset="0"/>
                <a:cs typeface="Times New Roman" panose="02020603050405020304" pitchFamily="18" charset="0"/>
              </a:rPr>
              <a:t> reports can be viewed completely and the head of the management daily or weekly or monthly can review it.</a:t>
            </a:r>
          </a:p>
          <a:p>
            <a:endParaRPr lang="en-IN" dirty="0">
              <a:solidFill>
                <a:srgbClr val="002060"/>
              </a:solidFill>
              <a:latin typeface="Times New Roman" panose="02020603050405020304" pitchFamily="18" charset="0"/>
              <a:cs typeface="Times New Roman" panose="02020603050405020304" pitchFamily="18" charset="0"/>
            </a:endParaRPr>
          </a:p>
          <a:p>
            <a:r>
              <a:rPr lang="en-IN" dirty="0">
                <a:solidFill>
                  <a:srgbClr val="002060"/>
                </a:solidFill>
                <a:latin typeface="Times New Roman" panose="02020603050405020304" pitchFamily="18" charset="0"/>
                <a:cs typeface="Times New Roman" panose="02020603050405020304" pitchFamily="18" charset="0"/>
              </a:rPr>
              <a:t>Using the hotel management system the following activities can be performed.</a:t>
            </a:r>
          </a:p>
          <a:p>
            <a:pPr marL="285750" indent="-285750">
              <a:buFont typeface="Wingdings" panose="05000000000000000000" pitchFamily="2" charset="2"/>
              <a:buChar char="v"/>
            </a:pPr>
            <a:r>
              <a:rPr lang="en-IN" dirty="0">
                <a:solidFill>
                  <a:srgbClr val="002060"/>
                </a:solidFill>
                <a:latin typeface="Times New Roman" panose="02020603050405020304" pitchFamily="18" charset="0"/>
                <a:cs typeface="Times New Roman" panose="02020603050405020304" pitchFamily="18" charset="0"/>
              </a:rPr>
              <a:t>Room Service</a:t>
            </a:r>
          </a:p>
          <a:p>
            <a:pPr marL="285750" indent="-285750">
              <a:buFont typeface="Wingdings" panose="05000000000000000000" pitchFamily="2" charset="2"/>
              <a:buChar char="v"/>
            </a:pPr>
            <a:r>
              <a:rPr lang="en-IN" dirty="0">
                <a:solidFill>
                  <a:srgbClr val="002060"/>
                </a:solidFill>
                <a:latin typeface="Times New Roman" panose="02020603050405020304" pitchFamily="18" charset="0"/>
                <a:cs typeface="Times New Roman" panose="02020603050405020304" pitchFamily="18" charset="0"/>
              </a:rPr>
              <a:t>Check In</a:t>
            </a:r>
          </a:p>
          <a:p>
            <a:pPr marL="285750" indent="-285750">
              <a:buFont typeface="Wingdings" panose="05000000000000000000" pitchFamily="2" charset="2"/>
              <a:buChar char="v"/>
            </a:pPr>
            <a:r>
              <a:rPr lang="en-IN" dirty="0">
                <a:solidFill>
                  <a:srgbClr val="002060"/>
                </a:solidFill>
                <a:latin typeface="Times New Roman" panose="02020603050405020304" pitchFamily="18" charset="0"/>
                <a:cs typeface="Times New Roman" panose="02020603050405020304" pitchFamily="18" charset="0"/>
              </a:rPr>
              <a:t>Check Out</a:t>
            </a:r>
          </a:p>
          <a:p>
            <a:pPr marL="285750" indent="-285750">
              <a:buFont typeface="Wingdings" panose="05000000000000000000" pitchFamily="2" charset="2"/>
              <a:buChar char="v"/>
            </a:pPr>
            <a:r>
              <a:rPr lang="en-IN" dirty="0">
                <a:solidFill>
                  <a:srgbClr val="002060"/>
                </a:solidFill>
                <a:latin typeface="Times New Roman" panose="02020603050405020304" pitchFamily="18" charset="0"/>
                <a:cs typeface="Times New Roman" panose="02020603050405020304" pitchFamily="18" charset="0"/>
              </a:rPr>
              <a:t>Food Service</a:t>
            </a:r>
          </a:p>
          <a:p>
            <a:pPr marL="285750" indent="-285750">
              <a:buFont typeface="Wingdings" panose="05000000000000000000" pitchFamily="2" charset="2"/>
              <a:buChar char="v"/>
            </a:pPr>
            <a:endParaRPr lang="en-IN"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610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5077F-5836-41C7-A7BE-8B78A78F0364}"/>
              </a:ext>
            </a:extLst>
          </p:cNvPr>
          <p:cNvPicPr>
            <a:picLocks noChangeAspect="1"/>
          </p:cNvPicPr>
          <p:nvPr/>
        </p:nvPicPr>
        <p:blipFill>
          <a:blip r:embed="rId2"/>
          <a:stretch>
            <a:fillRect/>
          </a:stretch>
        </p:blipFill>
        <p:spPr>
          <a:xfrm>
            <a:off x="0" y="674130"/>
            <a:ext cx="12192000" cy="3562350"/>
          </a:xfrm>
          <a:prstGeom prst="rect">
            <a:avLst/>
          </a:prstGeom>
        </p:spPr>
      </p:pic>
      <p:sp>
        <p:nvSpPr>
          <p:cNvPr id="5" name="TextBox 4">
            <a:extLst>
              <a:ext uri="{FF2B5EF4-FFF2-40B4-BE49-F238E27FC236}">
                <a16:creationId xmlns:a16="http://schemas.microsoft.com/office/drawing/2014/main" id="{2676F088-BD42-46EF-B46E-941494728D13}"/>
              </a:ext>
            </a:extLst>
          </p:cNvPr>
          <p:cNvSpPr txBox="1"/>
          <p:nvPr/>
        </p:nvSpPr>
        <p:spPr>
          <a:xfrm>
            <a:off x="312726" y="174312"/>
            <a:ext cx="6174658" cy="369332"/>
          </a:xfrm>
          <a:prstGeom prst="rect">
            <a:avLst/>
          </a:prstGeom>
          <a:noFill/>
        </p:spPr>
        <p:txBody>
          <a:bodyPr wrap="square">
            <a:spAutoFit/>
          </a:bodyPr>
          <a:lstStyle/>
          <a:p>
            <a:pPr marL="285750" indent="-285750">
              <a:buFont typeface="Wingdings" panose="05000000000000000000" pitchFamily="2" charset="2"/>
              <a:buChar char="v"/>
            </a:pPr>
            <a:r>
              <a:rPr lang="en-US" b="1" dirty="0">
                <a:solidFill>
                  <a:srgbClr val="AF2161"/>
                </a:solidFill>
              </a:rPr>
              <a:t>Room Table:-</a:t>
            </a:r>
            <a:endParaRPr lang="en-IN" dirty="0"/>
          </a:p>
        </p:txBody>
      </p:sp>
      <p:pic>
        <p:nvPicPr>
          <p:cNvPr id="6" name="Picture 5">
            <a:extLst>
              <a:ext uri="{FF2B5EF4-FFF2-40B4-BE49-F238E27FC236}">
                <a16:creationId xmlns:a16="http://schemas.microsoft.com/office/drawing/2014/main" id="{106FF5EA-B544-4D60-8552-806859947C2B}"/>
              </a:ext>
            </a:extLst>
          </p:cNvPr>
          <p:cNvPicPr>
            <a:picLocks noChangeAspect="1"/>
          </p:cNvPicPr>
          <p:nvPr/>
        </p:nvPicPr>
        <p:blipFill>
          <a:blip r:embed="rId3"/>
          <a:stretch>
            <a:fillRect/>
          </a:stretch>
        </p:blipFill>
        <p:spPr>
          <a:xfrm>
            <a:off x="6487384" y="4788309"/>
            <a:ext cx="4844014" cy="1487674"/>
          </a:xfrm>
          <a:prstGeom prst="rect">
            <a:avLst/>
          </a:prstGeom>
        </p:spPr>
      </p:pic>
    </p:spTree>
    <p:extLst>
      <p:ext uri="{BB962C8B-B14F-4D97-AF65-F5344CB8AC3E}">
        <p14:creationId xmlns:p14="http://schemas.microsoft.com/office/powerpoint/2010/main" val="2226627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0D55F-D787-43A5-8AF7-BA35A04E8E68}"/>
              </a:ext>
            </a:extLst>
          </p:cNvPr>
          <p:cNvPicPr>
            <a:picLocks noChangeAspect="1"/>
          </p:cNvPicPr>
          <p:nvPr/>
        </p:nvPicPr>
        <p:blipFill>
          <a:blip r:embed="rId2"/>
          <a:stretch>
            <a:fillRect/>
          </a:stretch>
        </p:blipFill>
        <p:spPr>
          <a:xfrm>
            <a:off x="0" y="873471"/>
            <a:ext cx="12192000" cy="3219450"/>
          </a:xfrm>
          <a:prstGeom prst="rect">
            <a:avLst/>
          </a:prstGeom>
        </p:spPr>
      </p:pic>
      <p:sp>
        <p:nvSpPr>
          <p:cNvPr id="5" name="TextBox 4">
            <a:extLst>
              <a:ext uri="{FF2B5EF4-FFF2-40B4-BE49-F238E27FC236}">
                <a16:creationId xmlns:a16="http://schemas.microsoft.com/office/drawing/2014/main" id="{622DACC0-E956-454A-A849-231398F1264F}"/>
              </a:ext>
            </a:extLst>
          </p:cNvPr>
          <p:cNvSpPr txBox="1"/>
          <p:nvPr/>
        </p:nvSpPr>
        <p:spPr>
          <a:xfrm>
            <a:off x="173344" y="208975"/>
            <a:ext cx="6097554" cy="369332"/>
          </a:xfrm>
          <a:prstGeom prst="rect">
            <a:avLst/>
          </a:prstGeom>
          <a:noFill/>
        </p:spPr>
        <p:txBody>
          <a:bodyPr wrap="square">
            <a:spAutoFit/>
          </a:bodyPr>
          <a:lstStyle/>
          <a:p>
            <a:pPr marL="285750" indent="-285750">
              <a:buFont typeface="Wingdings" panose="05000000000000000000" pitchFamily="2" charset="2"/>
              <a:buChar char="v"/>
            </a:pPr>
            <a:r>
              <a:rPr lang="en-US" b="1" dirty="0" err="1">
                <a:solidFill>
                  <a:srgbClr val="AF2161"/>
                </a:solidFill>
              </a:rPr>
              <a:t>Room_bill</a:t>
            </a:r>
            <a:r>
              <a:rPr lang="en-US" b="1" dirty="0">
                <a:solidFill>
                  <a:srgbClr val="AF2161"/>
                </a:solidFill>
              </a:rPr>
              <a:t> Table:-</a:t>
            </a:r>
            <a:endParaRPr lang="en-IN" dirty="0"/>
          </a:p>
        </p:txBody>
      </p:sp>
      <p:pic>
        <p:nvPicPr>
          <p:cNvPr id="8" name="Picture 7">
            <a:extLst>
              <a:ext uri="{FF2B5EF4-FFF2-40B4-BE49-F238E27FC236}">
                <a16:creationId xmlns:a16="http://schemas.microsoft.com/office/drawing/2014/main" id="{B006435A-609E-4B16-A87D-D0259B4151F0}"/>
              </a:ext>
            </a:extLst>
          </p:cNvPr>
          <p:cNvPicPr>
            <a:picLocks noChangeAspect="1"/>
          </p:cNvPicPr>
          <p:nvPr/>
        </p:nvPicPr>
        <p:blipFill>
          <a:blip r:embed="rId3"/>
          <a:stretch>
            <a:fillRect/>
          </a:stretch>
        </p:blipFill>
        <p:spPr>
          <a:xfrm>
            <a:off x="5846685" y="4945041"/>
            <a:ext cx="5548341" cy="1703984"/>
          </a:xfrm>
          <a:prstGeom prst="rect">
            <a:avLst/>
          </a:prstGeom>
        </p:spPr>
      </p:pic>
    </p:spTree>
    <p:extLst>
      <p:ext uri="{BB962C8B-B14F-4D97-AF65-F5344CB8AC3E}">
        <p14:creationId xmlns:p14="http://schemas.microsoft.com/office/powerpoint/2010/main" val="26223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B246D4-3452-43C3-B56D-DA04160067A0}"/>
              </a:ext>
            </a:extLst>
          </p:cNvPr>
          <p:cNvSpPr txBox="1"/>
          <p:nvPr/>
        </p:nvSpPr>
        <p:spPr>
          <a:xfrm>
            <a:off x="4764832" y="93166"/>
            <a:ext cx="6096000" cy="461665"/>
          </a:xfrm>
          <a:prstGeom prst="rect">
            <a:avLst/>
          </a:prstGeom>
          <a:noFill/>
        </p:spPr>
        <p:txBody>
          <a:bodyPr wrap="square">
            <a:spAutoFit/>
          </a:bodyPr>
          <a:lstStyle/>
          <a:p>
            <a:r>
              <a:rPr lang="en-US" sz="2400" b="1" dirty="0">
                <a:solidFill>
                  <a:srgbClr val="AF2161"/>
                </a:solidFill>
              </a:rPr>
              <a:t>Queries</a:t>
            </a:r>
            <a:endParaRPr lang="en-IN" sz="2400" dirty="0"/>
          </a:p>
        </p:txBody>
      </p:sp>
      <p:pic>
        <p:nvPicPr>
          <p:cNvPr id="7" name="Picture 6">
            <a:extLst>
              <a:ext uri="{FF2B5EF4-FFF2-40B4-BE49-F238E27FC236}">
                <a16:creationId xmlns:a16="http://schemas.microsoft.com/office/drawing/2014/main" id="{716F2853-7B6C-46E1-857F-245FB527526D}"/>
              </a:ext>
            </a:extLst>
          </p:cNvPr>
          <p:cNvPicPr>
            <a:picLocks noChangeAspect="1"/>
          </p:cNvPicPr>
          <p:nvPr/>
        </p:nvPicPr>
        <p:blipFill>
          <a:blip r:embed="rId2"/>
          <a:stretch>
            <a:fillRect/>
          </a:stretch>
        </p:blipFill>
        <p:spPr>
          <a:xfrm>
            <a:off x="0" y="1270712"/>
            <a:ext cx="12192000" cy="2724150"/>
          </a:xfrm>
          <a:prstGeom prst="rect">
            <a:avLst/>
          </a:prstGeom>
        </p:spPr>
      </p:pic>
      <p:sp>
        <p:nvSpPr>
          <p:cNvPr id="9" name="TextBox 8">
            <a:extLst>
              <a:ext uri="{FF2B5EF4-FFF2-40B4-BE49-F238E27FC236}">
                <a16:creationId xmlns:a16="http://schemas.microsoft.com/office/drawing/2014/main" id="{A2551D84-13D1-4727-849E-B62511F17EE3}"/>
              </a:ext>
            </a:extLst>
          </p:cNvPr>
          <p:cNvSpPr txBox="1"/>
          <p:nvPr/>
        </p:nvSpPr>
        <p:spPr>
          <a:xfrm>
            <a:off x="267477" y="554831"/>
            <a:ext cx="6096000" cy="369332"/>
          </a:xfrm>
          <a:prstGeom prst="rect">
            <a:avLst/>
          </a:prstGeom>
          <a:noFill/>
        </p:spPr>
        <p:txBody>
          <a:bodyPr wrap="square">
            <a:spAutoFit/>
          </a:bodyPr>
          <a:lstStyle/>
          <a:p>
            <a:r>
              <a:rPr lang="en-IN" b="0" i="0" dirty="0" err="1">
                <a:solidFill>
                  <a:srgbClr val="AF2161"/>
                </a:solidFill>
                <a:effectLst/>
                <a:latin typeface="Roboto" panose="02000000000000000000" pitchFamily="2" charset="0"/>
              </a:rPr>
              <a:t>i</a:t>
            </a:r>
            <a:r>
              <a:rPr lang="en-IN" b="0" i="0" dirty="0">
                <a:solidFill>
                  <a:srgbClr val="AF2161"/>
                </a:solidFill>
                <a:effectLst/>
                <a:latin typeface="Roboto" panose="02000000000000000000" pitchFamily="2" charset="0"/>
              </a:rPr>
              <a:t>. Aggregate Functions , Group By ……Having:-</a:t>
            </a:r>
            <a:endParaRPr lang="en-IN" dirty="0">
              <a:solidFill>
                <a:srgbClr val="AF2161"/>
              </a:solidFill>
            </a:endParaRPr>
          </a:p>
        </p:txBody>
      </p:sp>
      <p:pic>
        <p:nvPicPr>
          <p:cNvPr id="12" name="Picture 11">
            <a:extLst>
              <a:ext uri="{FF2B5EF4-FFF2-40B4-BE49-F238E27FC236}">
                <a16:creationId xmlns:a16="http://schemas.microsoft.com/office/drawing/2014/main" id="{4A37CF01-A913-480B-9C1B-830BDA449A52}"/>
              </a:ext>
            </a:extLst>
          </p:cNvPr>
          <p:cNvPicPr>
            <a:picLocks noChangeAspect="1"/>
          </p:cNvPicPr>
          <p:nvPr/>
        </p:nvPicPr>
        <p:blipFill>
          <a:blip r:embed="rId3"/>
          <a:stretch>
            <a:fillRect/>
          </a:stretch>
        </p:blipFill>
        <p:spPr>
          <a:xfrm>
            <a:off x="5800032" y="4735296"/>
            <a:ext cx="5548341" cy="1703984"/>
          </a:xfrm>
          <a:prstGeom prst="rect">
            <a:avLst/>
          </a:prstGeom>
        </p:spPr>
      </p:pic>
    </p:spTree>
    <p:extLst>
      <p:ext uri="{BB962C8B-B14F-4D97-AF65-F5344CB8AC3E}">
        <p14:creationId xmlns:p14="http://schemas.microsoft.com/office/powerpoint/2010/main" val="1873997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960208-48ED-42D7-8437-27383F7A882B}"/>
              </a:ext>
            </a:extLst>
          </p:cNvPr>
          <p:cNvPicPr>
            <a:picLocks noChangeAspect="1"/>
          </p:cNvPicPr>
          <p:nvPr/>
        </p:nvPicPr>
        <p:blipFill>
          <a:blip r:embed="rId2"/>
          <a:stretch>
            <a:fillRect/>
          </a:stretch>
        </p:blipFill>
        <p:spPr>
          <a:xfrm>
            <a:off x="564051" y="655374"/>
            <a:ext cx="10294374" cy="4897870"/>
          </a:xfrm>
          <a:prstGeom prst="rect">
            <a:avLst/>
          </a:prstGeom>
        </p:spPr>
      </p:pic>
      <p:sp>
        <p:nvSpPr>
          <p:cNvPr id="5" name="TextBox 4">
            <a:extLst>
              <a:ext uri="{FF2B5EF4-FFF2-40B4-BE49-F238E27FC236}">
                <a16:creationId xmlns:a16="http://schemas.microsoft.com/office/drawing/2014/main" id="{597FB31E-ACA8-45E8-B1F7-30F7C0488B21}"/>
              </a:ext>
            </a:extLst>
          </p:cNvPr>
          <p:cNvSpPr txBox="1"/>
          <p:nvPr/>
        </p:nvSpPr>
        <p:spPr>
          <a:xfrm>
            <a:off x="564051" y="286042"/>
            <a:ext cx="6174658" cy="369332"/>
          </a:xfrm>
          <a:prstGeom prst="rect">
            <a:avLst/>
          </a:prstGeom>
          <a:noFill/>
        </p:spPr>
        <p:txBody>
          <a:bodyPr wrap="square">
            <a:spAutoFit/>
          </a:bodyPr>
          <a:lstStyle/>
          <a:p>
            <a:r>
              <a:rPr lang="en-IN" b="0" i="0" dirty="0">
                <a:solidFill>
                  <a:srgbClr val="202124"/>
                </a:solidFill>
                <a:effectLst/>
                <a:latin typeface="Roboto" panose="02000000000000000000" pitchFamily="2" charset="0"/>
              </a:rPr>
              <a:t>ii.  </a:t>
            </a:r>
            <a:r>
              <a:rPr lang="en-IN" b="0" i="0" dirty="0" err="1">
                <a:solidFill>
                  <a:srgbClr val="202124"/>
                </a:solidFill>
                <a:effectLst/>
                <a:latin typeface="Roboto" panose="02000000000000000000" pitchFamily="2" charset="0"/>
              </a:rPr>
              <a:t>Order_by</a:t>
            </a:r>
            <a:endParaRPr lang="en-IN" dirty="0"/>
          </a:p>
        </p:txBody>
      </p:sp>
      <p:pic>
        <p:nvPicPr>
          <p:cNvPr id="4" name="Picture 3">
            <a:extLst>
              <a:ext uri="{FF2B5EF4-FFF2-40B4-BE49-F238E27FC236}">
                <a16:creationId xmlns:a16="http://schemas.microsoft.com/office/drawing/2014/main" id="{EB4B7039-5D3C-4522-898A-EA53A9B45003}"/>
              </a:ext>
            </a:extLst>
          </p:cNvPr>
          <p:cNvPicPr>
            <a:picLocks noChangeAspect="1"/>
          </p:cNvPicPr>
          <p:nvPr/>
        </p:nvPicPr>
        <p:blipFill>
          <a:blip r:embed="rId3"/>
          <a:stretch>
            <a:fillRect/>
          </a:stretch>
        </p:blipFill>
        <p:spPr>
          <a:xfrm>
            <a:off x="7523183" y="5659374"/>
            <a:ext cx="3902845" cy="1198626"/>
          </a:xfrm>
          <a:prstGeom prst="rect">
            <a:avLst/>
          </a:prstGeom>
        </p:spPr>
      </p:pic>
    </p:spTree>
    <p:extLst>
      <p:ext uri="{BB962C8B-B14F-4D97-AF65-F5344CB8AC3E}">
        <p14:creationId xmlns:p14="http://schemas.microsoft.com/office/powerpoint/2010/main" val="4133684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7FC0A2-4CCA-4E05-9FEE-33FE6A573AFE}"/>
              </a:ext>
            </a:extLst>
          </p:cNvPr>
          <p:cNvPicPr>
            <a:picLocks noChangeAspect="1"/>
          </p:cNvPicPr>
          <p:nvPr/>
        </p:nvPicPr>
        <p:blipFill rotWithShape="1">
          <a:blip r:embed="rId2"/>
          <a:srcRect b="1335"/>
          <a:stretch/>
        </p:blipFill>
        <p:spPr>
          <a:xfrm>
            <a:off x="203263" y="581985"/>
            <a:ext cx="11221260" cy="4359377"/>
          </a:xfrm>
          <a:prstGeom prst="rect">
            <a:avLst/>
          </a:prstGeom>
        </p:spPr>
      </p:pic>
      <p:sp>
        <p:nvSpPr>
          <p:cNvPr id="8" name="TextBox 7">
            <a:extLst>
              <a:ext uri="{FF2B5EF4-FFF2-40B4-BE49-F238E27FC236}">
                <a16:creationId xmlns:a16="http://schemas.microsoft.com/office/drawing/2014/main" id="{6FF5AD37-4A00-4CB9-9784-3C215C3E1F88}"/>
              </a:ext>
            </a:extLst>
          </p:cNvPr>
          <p:cNvSpPr txBox="1"/>
          <p:nvPr/>
        </p:nvSpPr>
        <p:spPr>
          <a:xfrm>
            <a:off x="199329" y="24309"/>
            <a:ext cx="6097554" cy="369332"/>
          </a:xfrm>
          <a:prstGeom prst="rect">
            <a:avLst/>
          </a:prstGeom>
          <a:noFill/>
        </p:spPr>
        <p:txBody>
          <a:bodyPr wrap="square">
            <a:spAutoFit/>
          </a:bodyPr>
          <a:lstStyle/>
          <a:p>
            <a:r>
              <a:rPr lang="en-IN" b="0" i="0" dirty="0">
                <a:solidFill>
                  <a:srgbClr val="AF2161"/>
                </a:solidFill>
                <a:effectLst/>
                <a:latin typeface="Roboto" panose="02000000000000000000" pitchFamily="2" charset="0"/>
              </a:rPr>
              <a:t>iii.  Inner Join :-</a:t>
            </a:r>
            <a:endParaRPr lang="en-IN" dirty="0">
              <a:solidFill>
                <a:srgbClr val="AF2161"/>
              </a:solidFill>
            </a:endParaRPr>
          </a:p>
        </p:txBody>
      </p:sp>
      <p:pic>
        <p:nvPicPr>
          <p:cNvPr id="9" name="Picture 8">
            <a:extLst>
              <a:ext uri="{FF2B5EF4-FFF2-40B4-BE49-F238E27FC236}">
                <a16:creationId xmlns:a16="http://schemas.microsoft.com/office/drawing/2014/main" id="{8E697253-4802-49D8-ABB5-76DF9A70CA98}"/>
              </a:ext>
            </a:extLst>
          </p:cNvPr>
          <p:cNvPicPr>
            <a:picLocks noChangeAspect="1"/>
          </p:cNvPicPr>
          <p:nvPr/>
        </p:nvPicPr>
        <p:blipFill>
          <a:blip r:embed="rId3"/>
          <a:stretch>
            <a:fillRect/>
          </a:stretch>
        </p:blipFill>
        <p:spPr>
          <a:xfrm>
            <a:off x="5876182" y="5129707"/>
            <a:ext cx="5548341" cy="1703984"/>
          </a:xfrm>
          <a:prstGeom prst="rect">
            <a:avLst/>
          </a:prstGeom>
        </p:spPr>
      </p:pic>
    </p:spTree>
    <p:extLst>
      <p:ext uri="{BB962C8B-B14F-4D97-AF65-F5344CB8AC3E}">
        <p14:creationId xmlns:p14="http://schemas.microsoft.com/office/powerpoint/2010/main" val="3227078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DF5BF8-85ED-48E9-B9E7-D2F661F3ED9E}"/>
              </a:ext>
            </a:extLst>
          </p:cNvPr>
          <p:cNvPicPr>
            <a:picLocks noChangeAspect="1"/>
          </p:cNvPicPr>
          <p:nvPr/>
        </p:nvPicPr>
        <p:blipFill>
          <a:blip r:embed="rId2"/>
          <a:stretch>
            <a:fillRect/>
          </a:stretch>
        </p:blipFill>
        <p:spPr>
          <a:xfrm>
            <a:off x="517473" y="724761"/>
            <a:ext cx="9115425" cy="3914775"/>
          </a:xfrm>
          <a:prstGeom prst="rect">
            <a:avLst/>
          </a:prstGeom>
        </p:spPr>
      </p:pic>
      <p:sp>
        <p:nvSpPr>
          <p:cNvPr id="5" name="TextBox 4">
            <a:extLst>
              <a:ext uri="{FF2B5EF4-FFF2-40B4-BE49-F238E27FC236}">
                <a16:creationId xmlns:a16="http://schemas.microsoft.com/office/drawing/2014/main" id="{C9F5497B-08A4-4BA3-AE96-8816E7E8026D}"/>
              </a:ext>
            </a:extLst>
          </p:cNvPr>
          <p:cNvSpPr txBox="1"/>
          <p:nvPr/>
        </p:nvSpPr>
        <p:spPr>
          <a:xfrm>
            <a:off x="438815" y="208975"/>
            <a:ext cx="6097554" cy="369332"/>
          </a:xfrm>
          <a:prstGeom prst="rect">
            <a:avLst/>
          </a:prstGeom>
          <a:noFill/>
        </p:spPr>
        <p:txBody>
          <a:bodyPr wrap="square">
            <a:spAutoFit/>
          </a:bodyPr>
          <a:lstStyle/>
          <a:p>
            <a:r>
              <a:rPr lang="en-US" b="1" dirty="0">
                <a:solidFill>
                  <a:srgbClr val="AF2161"/>
                </a:solidFill>
                <a:latin typeface="Roboto" panose="02000000000000000000" pitchFamily="2" charset="0"/>
              </a:rPr>
              <a:t>O</a:t>
            </a:r>
            <a:r>
              <a:rPr lang="en-IN" b="1" dirty="0" err="1">
                <a:solidFill>
                  <a:srgbClr val="AF2161"/>
                </a:solidFill>
                <a:latin typeface="Roboto" panose="02000000000000000000" pitchFamily="2" charset="0"/>
              </a:rPr>
              <a:t>uter</a:t>
            </a:r>
            <a:r>
              <a:rPr lang="en-IN" b="1" dirty="0">
                <a:solidFill>
                  <a:srgbClr val="AF2161"/>
                </a:solidFill>
                <a:latin typeface="Roboto" panose="02000000000000000000" pitchFamily="2" charset="0"/>
              </a:rPr>
              <a:t> Join:-</a:t>
            </a:r>
            <a:endParaRPr lang="en-IN" b="1" dirty="0">
              <a:solidFill>
                <a:srgbClr val="AF2161"/>
              </a:solidFill>
            </a:endParaRPr>
          </a:p>
        </p:txBody>
      </p:sp>
      <p:pic>
        <p:nvPicPr>
          <p:cNvPr id="6" name="Picture 5">
            <a:extLst>
              <a:ext uri="{FF2B5EF4-FFF2-40B4-BE49-F238E27FC236}">
                <a16:creationId xmlns:a16="http://schemas.microsoft.com/office/drawing/2014/main" id="{9A409E86-5063-45E6-AA0A-BAF5BFE7CA05}"/>
              </a:ext>
            </a:extLst>
          </p:cNvPr>
          <p:cNvPicPr>
            <a:picLocks noChangeAspect="1"/>
          </p:cNvPicPr>
          <p:nvPr/>
        </p:nvPicPr>
        <p:blipFill>
          <a:blip r:embed="rId3"/>
          <a:stretch>
            <a:fillRect/>
          </a:stretch>
        </p:blipFill>
        <p:spPr>
          <a:xfrm>
            <a:off x="5846685" y="4945041"/>
            <a:ext cx="5548341" cy="1703984"/>
          </a:xfrm>
          <a:prstGeom prst="rect">
            <a:avLst/>
          </a:prstGeom>
        </p:spPr>
      </p:pic>
    </p:spTree>
    <p:extLst>
      <p:ext uri="{BB962C8B-B14F-4D97-AF65-F5344CB8AC3E}">
        <p14:creationId xmlns:p14="http://schemas.microsoft.com/office/powerpoint/2010/main" val="1075480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4B686A-0AFF-4ABD-9108-A49EBB331C59}"/>
              </a:ext>
            </a:extLst>
          </p:cNvPr>
          <p:cNvSpPr txBox="1"/>
          <p:nvPr/>
        </p:nvSpPr>
        <p:spPr>
          <a:xfrm>
            <a:off x="213202" y="261298"/>
            <a:ext cx="6096000" cy="369332"/>
          </a:xfrm>
          <a:prstGeom prst="rect">
            <a:avLst/>
          </a:prstGeom>
          <a:noFill/>
        </p:spPr>
        <p:txBody>
          <a:bodyPr wrap="square">
            <a:spAutoFit/>
          </a:bodyPr>
          <a:lstStyle/>
          <a:p>
            <a:r>
              <a:rPr lang="en-IN" b="1" dirty="0">
                <a:solidFill>
                  <a:srgbClr val="AF2161"/>
                </a:solidFill>
                <a:latin typeface="Roboto" panose="02000000000000000000" pitchFamily="2" charset="0"/>
              </a:rPr>
              <a:t>iv. Query having Boolean operators (</a:t>
            </a:r>
            <a:r>
              <a:rPr lang="en-US" b="1" dirty="0">
                <a:solidFill>
                  <a:srgbClr val="AF2161"/>
                </a:solidFill>
                <a:latin typeface="Roboto" panose="02000000000000000000" pitchFamily="2" charset="0"/>
              </a:rPr>
              <a:t>N</a:t>
            </a:r>
            <a:r>
              <a:rPr lang="en-IN" b="1" dirty="0" err="1">
                <a:solidFill>
                  <a:srgbClr val="AF2161"/>
                </a:solidFill>
                <a:latin typeface="Roboto" panose="02000000000000000000" pitchFamily="2" charset="0"/>
              </a:rPr>
              <a:t>ot</a:t>
            </a:r>
            <a:r>
              <a:rPr lang="en-IN" b="1" dirty="0">
                <a:solidFill>
                  <a:srgbClr val="AF2161"/>
                </a:solidFill>
                <a:latin typeface="Roboto" panose="02000000000000000000" pitchFamily="2" charset="0"/>
              </a:rPr>
              <a:t> ):-</a:t>
            </a:r>
            <a:endParaRPr lang="en-IN" b="1" dirty="0">
              <a:solidFill>
                <a:srgbClr val="AF2161"/>
              </a:solidFill>
            </a:endParaRPr>
          </a:p>
        </p:txBody>
      </p:sp>
      <p:pic>
        <p:nvPicPr>
          <p:cNvPr id="13" name="Picture 12">
            <a:extLst>
              <a:ext uri="{FF2B5EF4-FFF2-40B4-BE49-F238E27FC236}">
                <a16:creationId xmlns:a16="http://schemas.microsoft.com/office/drawing/2014/main" id="{069D8777-6635-4F99-8172-AAB1A5F1D903}"/>
              </a:ext>
            </a:extLst>
          </p:cNvPr>
          <p:cNvPicPr>
            <a:picLocks noChangeAspect="1"/>
          </p:cNvPicPr>
          <p:nvPr/>
        </p:nvPicPr>
        <p:blipFill>
          <a:blip r:embed="rId2"/>
          <a:stretch>
            <a:fillRect/>
          </a:stretch>
        </p:blipFill>
        <p:spPr>
          <a:xfrm>
            <a:off x="213202" y="832371"/>
            <a:ext cx="10372371" cy="4140845"/>
          </a:xfrm>
          <a:prstGeom prst="rect">
            <a:avLst/>
          </a:prstGeom>
        </p:spPr>
      </p:pic>
      <p:pic>
        <p:nvPicPr>
          <p:cNvPr id="18" name="Picture 17">
            <a:extLst>
              <a:ext uri="{FF2B5EF4-FFF2-40B4-BE49-F238E27FC236}">
                <a16:creationId xmlns:a16="http://schemas.microsoft.com/office/drawing/2014/main" id="{C1ABA6BE-CDC8-4994-A7F9-83B418CE3921}"/>
              </a:ext>
            </a:extLst>
          </p:cNvPr>
          <p:cNvPicPr>
            <a:picLocks noChangeAspect="1"/>
          </p:cNvPicPr>
          <p:nvPr/>
        </p:nvPicPr>
        <p:blipFill>
          <a:blip r:embed="rId3"/>
          <a:stretch>
            <a:fillRect/>
          </a:stretch>
        </p:blipFill>
        <p:spPr>
          <a:xfrm>
            <a:off x="5622751" y="4973216"/>
            <a:ext cx="5548341" cy="1703984"/>
          </a:xfrm>
          <a:prstGeom prst="rect">
            <a:avLst/>
          </a:prstGeom>
        </p:spPr>
      </p:pic>
    </p:spTree>
    <p:extLst>
      <p:ext uri="{BB962C8B-B14F-4D97-AF65-F5344CB8AC3E}">
        <p14:creationId xmlns:p14="http://schemas.microsoft.com/office/powerpoint/2010/main" val="2399510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EE199C-FB74-488A-9924-675CDF8007BA}"/>
              </a:ext>
            </a:extLst>
          </p:cNvPr>
          <p:cNvPicPr>
            <a:picLocks noChangeAspect="1"/>
          </p:cNvPicPr>
          <p:nvPr/>
        </p:nvPicPr>
        <p:blipFill>
          <a:blip r:embed="rId2"/>
          <a:stretch>
            <a:fillRect/>
          </a:stretch>
        </p:blipFill>
        <p:spPr>
          <a:xfrm>
            <a:off x="0" y="441257"/>
            <a:ext cx="11533239" cy="4514182"/>
          </a:xfrm>
          <a:prstGeom prst="rect">
            <a:avLst/>
          </a:prstGeom>
        </p:spPr>
      </p:pic>
      <p:sp>
        <p:nvSpPr>
          <p:cNvPr id="5" name="TextBox 4">
            <a:extLst>
              <a:ext uri="{FF2B5EF4-FFF2-40B4-BE49-F238E27FC236}">
                <a16:creationId xmlns:a16="http://schemas.microsoft.com/office/drawing/2014/main" id="{335E867C-E6A6-4249-B258-6FE5AE05CD54}"/>
              </a:ext>
            </a:extLst>
          </p:cNvPr>
          <p:cNvSpPr txBox="1"/>
          <p:nvPr/>
        </p:nvSpPr>
        <p:spPr>
          <a:xfrm>
            <a:off x="0" y="71925"/>
            <a:ext cx="6097554" cy="369332"/>
          </a:xfrm>
          <a:prstGeom prst="rect">
            <a:avLst/>
          </a:prstGeom>
          <a:noFill/>
        </p:spPr>
        <p:txBody>
          <a:bodyPr wrap="square">
            <a:spAutoFit/>
          </a:bodyPr>
          <a:lstStyle/>
          <a:p>
            <a:r>
              <a:rPr lang="en-IN" b="1" dirty="0">
                <a:solidFill>
                  <a:srgbClr val="AF2161"/>
                </a:solidFill>
                <a:latin typeface="Roboto" panose="02000000000000000000" pitchFamily="2" charset="0"/>
              </a:rPr>
              <a:t>V.  Query having Arithmetic  operators:- </a:t>
            </a:r>
            <a:endParaRPr lang="en-IN" b="1" dirty="0">
              <a:solidFill>
                <a:srgbClr val="AF2161"/>
              </a:solidFill>
            </a:endParaRPr>
          </a:p>
        </p:txBody>
      </p:sp>
      <p:pic>
        <p:nvPicPr>
          <p:cNvPr id="8" name="Picture 7">
            <a:extLst>
              <a:ext uri="{FF2B5EF4-FFF2-40B4-BE49-F238E27FC236}">
                <a16:creationId xmlns:a16="http://schemas.microsoft.com/office/drawing/2014/main" id="{211E724A-13F2-4870-AD5E-29A1C480C759}"/>
              </a:ext>
            </a:extLst>
          </p:cNvPr>
          <p:cNvPicPr>
            <a:picLocks noChangeAspect="1"/>
          </p:cNvPicPr>
          <p:nvPr/>
        </p:nvPicPr>
        <p:blipFill>
          <a:blip r:embed="rId3"/>
          <a:stretch>
            <a:fillRect/>
          </a:stretch>
        </p:blipFill>
        <p:spPr>
          <a:xfrm>
            <a:off x="5898233" y="5152103"/>
            <a:ext cx="5290316" cy="1624741"/>
          </a:xfrm>
          <a:prstGeom prst="rect">
            <a:avLst/>
          </a:prstGeom>
        </p:spPr>
      </p:pic>
    </p:spTree>
    <p:extLst>
      <p:ext uri="{BB962C8B-B14F-4D97-AF65-F5344CB8AC3E}">
        <p14:creationId xmlns:p14="http://schemas.microsoft.com/office/powerpoint/2010/main" val="2261360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11AF54-EABB-4607-973E-A5ABEA4313E0}"/>
              </a:ext>
            </a:extLst>
          </p:cNvPr>
          <p:cNvPicPr>
            <a:picLocks noChangeAspect="1"/>
          </p:cNvPicPr>
          <p:nvPr/>
        </p:nvPicPr>
        <p:blipFill>
          <a:blip r:embed="rId2"/>
          <a:stretch>
            <a:fillRect/>
          </a:stretch>
        </p:blipFill>
        <p:spPr>
          <a:xfrm>
            <a:off x="102636" y="774829"/>
            <a:ext cx="12192000" cy="4076700"/>
          </a:xfrm>
          <a:prstGeom prst="rect">
            <a:avLst/>
          </a:prstGeom>
        </p:spPr>
      </p:pic>
      <p:sp>
        <p:nvSpPr>
          <p:cNvPr id="5" name="TextBox 4">
            <a:extLst>
              <a:ext uri="{FF2B5EF4-FFF2-40B4-BE49-F238E27FC236}">
                <a16:creationId xmlns:a16="http://schemas.microsoft.com/office/drawing/2014/main" id="{AD87172D-B1F4-4969-A425-1F4550E0237F}"/>
              </a:ext>
            </a:extLst>
          </p:cNvPr>
          <p:cNvSpPr txBox="1"/>
          <p:nvPr/>
        </p:nvSpPr>
        <p:spPr>
          <a:xfrm>
            <a:off x="295469" y="149028"/>
            <a:ext cx="6096000" cy="369332"/>
          </a:xfrm>
          <a:prstGeom prst="rect">
            <a:avLst/>
          </a:prstGeom>
          <a:noFill/>
        </p:spPr>
        <p:txBody>
          <a:bodyPr wrap="square">
            <a:spAutoFit/>
          </a:bodyPr>
          <a:lstStyle/>
          <a:p>
            <a:r>
              <a:rPr lang="en-IN" b="1" dirty="0">
                <a:solidFill>
                  <a:srgbClr val="AF2161"/>
                </a:solidFill>
                <a:latin typeface="Roboto" panose="02000000000000000000" pitchFamily="2" charset="0"/>
              </a:rPr>
              <a:t>Vi . A search Query  using String operators :-</a:t>
            </a:r>
            <a:endParaRPr lang="en-IN" b="1" dirty="0">
              <a:solidFill>
                <a:srgbClr val="AF2161"/>
              </a:solidFill>
            </a:endParaRPr>
          </a:p>
        </p:txBody>
      </p:sp>
      <p:pic>
        <p:nvPicPr>
          <p:cNvPr id="8" name="Picture 7">
            <a:extLst>
              <a:ext uri="{FF2B5EF4-FFF2-40B4-BE49-F238E27FC236}">
                <a16:creationId xmlns:a16="http://schemas.microsoft.com/office/drawing/2014/main" id="{F7BDAC86-D83D-4EA1-8FA7-4FBA426436E2}"/>
              </a:ext>
            </a:extLst>
          </p:cNvPr>
          <p:cNvPicPr>
            <a:picLocks noChangeAspect="1"/>
          </p:cNvPicPr>
          <p:nvPr/>
        </p:nvPicPr>
        <p:blipFill>
          <a:blip r:embed="rId3"/>
          <a:stretch>
            <a:fillRect/>
          </a:stretch>
        </p:blipFill>
        <p:spPr>
          <a:xfrm>
            <a:off x="5846685" y="4945041"/>
            <a:ext cx="5548341" cy="1703984"/>
          </a:xfrm>
          <a:prstGeom prst="rect">
            <a:avLst/>
          </a:prstGeom>
        </p:spPr>
      </p:pic>
    </p:spTree>
    <p:extLst>
      <p:ext uri="{BB962C8B-B14F-4D97-AF65-F5344CB8AC3E}">
        <p14:creationId xmlns:p14="http://schemas.microsoft.com/office/powerpoint/2010/main" val="3547479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892D91-A128-4B1E-8D9D-3030966DF4BE}"/>
              </a:ext>
            </a:extLst>
          </p:cNvPr>
          <p:cNvSpPr txBox="1"/>
          <p:nvPr/>
        </p:nvSpPr>
        <p:spPr>
          <a:xfrm>
            <a:off x="3373794" y="99917"/>
            <a:ext cx="6097554" cy="369332"/>
          </a:xfrm>
          <a:prstGeom prst="rect">
            <a:avLst/>
          </a:prstGeom>
          <a:noFill/>
        </p:spPr>
        <p:txBody>
          <a:bodyPr wrap="square">
            <a:spAutoFit/>
          </a:bodyPr>
          <a:lstStyle/>
          <a:p>
            <a:r>
              <a:rPr lang="en-IN" b="1" dirty="0" err="1">
                <a:solidFill>
                  <a:srgbClr val="AF2161"/>
                </a:solidFill>
                <a:latin typeface="Roboto" panose="02000000000000000000" pitchFamily="2" charset="0"/>
              </a:rPr>
              <a:t>Viii</a:t>
            </a:r>
            <a:r>
              <a:rPr lang="en-IN" b="1" dirty="0">
                <a:solidFill>
                  <a:srgbClr val="AF2161"/>
                </a:solidFill>
                <a:latin typeface="Roboto" panose="02000000000000000000" pitchFamily="2" charset="0"/>
              </a:rPr>
              <a:t> – Between , In, Not Between , Not In:-</a:t>
            </a:r>
            <a:endParaRPr lang="en-IN" b="1" dirty="0">
              <a:solidFill>
                <a:srgbClr val="AF2161"/>
              </a:solidFill>
            </a:endParaRPr>
          </a:p>
        </p:txBody>
      </p:sp>
      <p:pic>
        <p:nvPicPr>
          <p:cNvPr id="5" name="Picture 4">
            <a:extLst>
              <a:ext uri="{FF2B5EF4-FFF2-40B4-BE49-F238E27FC236}">
                <a16:creationId xmlns:a16="http://schemas.microsoft.com/office/drawing/2014/main" id="{246A5C51-9E46-440B-9DEB-56C842B00BB8}"/>
              </a:ext>
            </a:extLst>
          </p:cNvPr>
          <p:cNvPicPr>
            <a:picLocks noChangeAspect="1"/>
          </p:cNvPicPr>
          <p:nvPr/>
        </p:nvPicPr>
        <p:blipFill>
          <a:blip r:embed="rId2"/>
          <a:stretch>
            <a:fillRect/>
          </a:stretch>
        </p:blipFill>
        <p:spPr>
          <a:xfrm>
            <a:off x="1481009" y="838580"/>
            <a:ext cx="8785225" cy="2340439"/>
          </a:xfrm>
          <a:prstGeom prst="rect">
            <a:avLst/>
          </a:prstGeom>
        </p:spPr>
      </p:pic>
      <p:sp>
        <p:nvSpPr>
          <p:cNvPr id="7" name="TextBox 6">
            <a:extLst>
              <a:ext uri="{FF2B5EF4-FFF2-40B4-BE49-F238E27FC236}">
                <a16:creationId xmlns:a16="http://schemas.microsoft.com/office/drawing/2014/main" id="{5430132E-F52E-430F-9E35-6670A42DD51E}"/>
              </a:ext>
            </a:extLst>
          </p:cNvPr>
          <p:cNvSpPr txBox="1"/>
          <p:nvPr/>
        </p:nvSpPr>
        <p:spPr>
          <a:xfrm>
            <a:off x="361337" y="469248"/>
            <a:ext cx="6184490" cy="369332"/>
          </a:xfrm>
          <a:prstGeom prst="rect">
            <a:avLst/>
          </a:prstGeom>
          <a:noFill/>
        </p:spPr>
        <p:txBody>
          <a:bodyPr wrap="square">
            <a:spAutoFit/>
          </a:bodyPr>
          <a:lstStyle/>
          <a:p>
            <a:r>
              <a:rPr lang="en-IN" dirty="0">
                <a:solidFill>
                  <a:srgbClr val="AF2161"/>
                </a:solidFill>
                <a:latin typeface="Roboto" panose="02000000000000000000" pitchFamily="2" charset="0"/>
              </a:rPr>
              <a:t>Between:- </a:t>
            </a:r>
            <a:endParaRPr lang="en-IN" dirty="0">
              <a:solidFill>
                <a:srgbClr val="AF2161"/>
              </a:solidFill>
            </a:endParaRPr>
          </a:p>
        </p:txBody>
      </p:sp>
      <p:sp>
        <p:nvSpPr>
          <p:cNvPr id="9" name="TextBox 8">
            <a:extLst>
              <a:ext uri="{FF2B5EF4-FFF2-40B4-BE49-F238E27FC236}">
                <a16:creationId xmlns:a16="http://schemas.microsoft.com/office/drawing/2014/main" id="{DC9C0FC9-9ED6-46B7-85A0-8501D679A9A0}"/>
              </a:ext>
            </a:extLst>
          </p:cNvPr>
          <p:cNvSpPr txBox="1"/>
          <p:nvPr/>
        </p:nvSpPr>
        <p:spPr>
          <a:xfrm>
            <a:off x="361337" y="3429000"/>
            <a:ext cx="6097554" cy="369332"/>
          </a:xfrm>
          <a:prstGeom prst="rect">
            <a:avLst/>
          </a:prstGeom>
          <a:noFill/>
        </p:spPr>
        <p:txBody>
          <a:bodyPr wrap="square">
            <a:spAutoFit/>
          </a:bodyPr>
          <a:lstStyle/>
          <a:p>
            <a:r>
              <a:rPr lang="en-IN" dirty="0">
                <a:solidFill>
                  <a:srgbClr val="AF2161"/>
                </a:solidFill>
                <a:latin typeface="Roboto" panose="02000000000000000000" pitchFamily="2" charset="0"/>
              </a:rPr>
              <a:t>Not Between:-</a:t>
            </a:r>
            <a:endParaRPr lang="en-IN" dirty="0">
              <a:solidFill>
                <a:srgbClr val="AF2161"/>
              </a:solidFill>
            </a:endParaRPr>
          </a:p>
        </p:txBody>
      </p:sp>
      <p:pic>
        <p:nvPicPr>
          <p:cNvPr id="11" name="Picture 10">
            <a:extLst>
              <a:ext uri="{FF2B5EF4-FFF2-40B4-BE49-F238E27FC236}">
                <a16:creationId xmlns:a16="http://schemas.microsoft.com/office/drawing/2014/main" id="{2B130BE0-7689-47B3-84DD-6DF0BAA5457C}"/>
              </a:ext>
            </a:extLst>
          </p:cNvPr>
          <p:cNvPicPr>
            <a:picLocks noChangeAspect="1"/>
          </p:cNvPicPr>
          <p:nvPr/>
        </p:nvPicPr>
        <p:blipFill>
          <a:blip r:embed="rId3"/>
          <a:stretch>
            <a:fillRect/>
          </a:stretch>
        </p:blipFill>
        <p:spPr>
          <a:xfrm>
            <a:off x="1129760" y="3798332"/>
            <a:ext cx="9487721" cy="2656112"/>
          </a:xfrm>
          <a:prstGeom prst="rect">
            <a:avLst/>
          </a:prstGeom>
        </p:spPr>
      </p:pic>
      <p:pic>
        <p:nvPicPr>
          <p:cNvPr id="8" name="Picture 7">
            <a:extLst>
              <a:ext uri="{FF2B5EF4-FFF2-40B4-BE49-F238E27FC236}">
                <a16:creationId xmlns:a16="http://schemas.microsoft.com/office/drawing/2014/main" id="{E6706BE1-EB8B-4008-848E-108FE839D76F}"/>
              </a:ext>
            </a:extLst>
          </p:cNvPr>
          <p:cNvPicPr>
            <a:picLocks noChangeAspect="1"/>
          </p:cNvPicPr>
          <p:nvPr/>
        </p:nvPicPr>
        <p:blipFill rotWithShape="1">
          <a:blip r:embed="rId4"/>
          <a:srcRect l="49125"/>
          <a:stretch/>
        </p:blipFill>
        <p:spPr>
          <a:xfrm>
            <a:off x="10187018" y="99189"/>
            <a:ext cx="1837834" cy="1109451"/>
          </a:xfrm>
          <a:prstGeom prst="rect">
            <a:avLst/>
          </a:prstGeom>
        </p:spPr>
      </p:pic>
    </p:spTree>
    <p:extLst>
      <p:ext uri="{BB962C8B-B14F-4D97-AF65-F5344CB8AC3E}">
        <p14:creationId xmlns:p14="http://schemas.microsoft.com/office/powerpoint/2010/main" val="132631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 schematic&#10;&#10;Description automatically generated">
            <a:extLst>
              <a:ext uri="{FF2B5EF4-FFF2-40B4-BE49-F238E27FC236}">
                <a16:creationId xmlns:a16="http://schemas.microsoft.com/office/drawing/2014/main" id="{21810F62-6479-4256-92F5-744086F8C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646"/>
            <a:ext cx="10280264" cy="6858000"/>
          </a:xfrm>
          <a:prstGeom prst="rect">
            <a:avLst/>
          </a:prstGeom>
        </p:spPr>
      </p:pic>
      <p:pic>
        <p:nvPicPr>
          <p:cNvPr id="4098" name="Picture 2" descr="Cartoon Of Waiter Holding Tray With Empty Or Blank Sign Stock Illustration  - Download Image Now - iStock">
            <a:extLst>
              <a:ext uri="{FF2B5EF4-FFF2-40B4-BE49-F238E27FC236}">
                <a16:creationId xmlns:a16="http://schemas.microsoft.com/office/drawing/2014/main" id="{CB45AB57-61D0-47F6-B33B-340204EE8A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07" r="14279"/>
          <a:stretch/>
        </p:blipFill>
        <p:spPr bwMode="auto">
          <a:xfrm>
            <a:off x="10219058" y="3722914"/>
            <a:ext cx="1609826" cy="258127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41CD0915-3CA1-41F7-9630-1F769DA6C038}"/>
              </a:ext>
            </a:extLst>
          </p:cNvPr>
          <p:cNvSpPr txBox="1"/>
          <p:nvPr/>
        </p:nvSpPr>
        <p:spPr>
          <a:xfrm>
            <a:off x="10493950" y="4049485"/>
            <a:ext cx="628140" cy="461665"/>
          </a:xfrm>
          <a:prstGeom prst="rect">
            <a:avLst/>
          </a:prstGeom>
          <a:noFill/>
        </p:spPr>
        <p:txBody>
          <a:bodyPr wrap="square">
            <a:spAutoFit/>
          </a:bodyPr>
          <a:lstStyle/>
          <a:p>
            <a:r>
              <a:rPr lang="en-US" sz="2400" b="1" dirty="0">
                <a:solidFill>
                  <a:srgbClr val="AF2161"/>
                </a:solidFill>
              </a:rPr>
              <a:t>ER</a:t>
            </a:r>
            <a:endParaRPr lang="en-IN" sz="2400" dirty="0">
              <a:solidFill>
                <a:srgbClr val="AF2161"/>
              </a:solidFill>
            </a:endParaRPr>
          </a:p>
        </p:txBody>
      </p:sp>
      <p:sp>
        <p:nvSpPr>
          <p:cNvPr id="28" name="TextBox 27">
            <a:extLst>
              <a:ext uri="{FF2B5EF4-FFF2-40B4-BE49-F238E27FC236}">
                <a16:creationId xmlns:a16="http://schemas.microsoft.com/office/drawing/2014/main" id="{57703695-5587-4A99-8EB0-365F3F24CBE2}"/>
              </a:ext>
            </a:extLst>
          </p:cNvPr>
          <p:cNvSpPr txBox="1"/>
          <p:nvPr/>
        </p:nvSpPr>
        <p:spPr>
          <a:xfrm>
            <a:off x="10011747" y="1306286"/>
            <a:ext cx="2817845" cy="1384995"/>
          </a:xfrm>
          <a:prstGeom prst="rect">
            <a:avLst/>
          </a:prstGeom>
          <a:noFill/>
        </p:spPr>
        <p:txBody>
          <a:bodyPr wrap="square">
            <a:spAutoFit/>
          </a:bodyPr>
          <a:lstStyle/>
          <a:p>
            <a:r>
              <a:rPr lang="en-US" sz="2800" b="1" dirty="0">
                <a:solidFill>
                  <a:srgbClr val="AF2161"/>
                </a:solidFill>
                <a:latin typeface="Times New Roman" panose="02020603050405020304" pitchFamily="18" charset="0"/>
                <a:cs typeface="Times New Roman" panose="02020603050405020304" pitchFamily="18" charset="0"/>
              </a:rPr>
              <a:t>Entity Relationship</a:t>
            </a:r>
          </a:p>
          <a:p>
            <a:r>
              <a:rPr lang="en-US" sz="2800" b="1" dirty="0">
                <a:solidFill>
                  <a:srgbClr val="AF2161"/>
                </a:solidFill>
                <a:latin typeface="Times New Roman" panose="02020603050405020304" pitchFamily="18" charset="0"/>
                <a:cs typeface="Times New Roman" panose="02020603050405020304" pitchFamily="18" charset="0"/>
              </a:rPr>
              <a:t>Diagram:-</a:t>
            </a:r>
            <a:endParaRPr lang="en-IN" sz="2800" dirty="0">
              <a:solidFill>
                <a:srgbClr val="AF216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1555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03D128-D89C-4F59-BE71-FBC3DC226FFB}"/>
              </a:ext>
            </a:extLst>
          </p:cNvPr>
          <p:cNvPicPr>
            <a:picLocks noChangeAspect="1"/>
          </p:cNvPicPr>
          <p:nvPr/>
        </p:nvPicPr>
        <p:blipFill>
          <a:blip r:embed="rId2"/>
          <a:stretch>
            <a:fillRect/>
          </a:stretch>
        </p:blipFill>
        <p:spPr>
          <a:xfrm>
            <a:off x="5836801" y="700988"/>
            <a:ext cx="5855629" cy="4866713"/>
          </a:xfrm>
          <a:prstGeom prst="rect">
            <a:avLst/>
          </a:prstGeom>
        </p:spPr>
      </p:pic>
      <p:pic>
        <p:nvPicPr>
          <p:cNvPr id="5" name="Picture 4">
            <a:extLst>
              <a:ext uri="{FF2B5EF4-FFF2-40B4-BE49-F238E27FC236}">
                <a16:creationId xmlns:a16="http://schemas.microsoft.com/office/drawing/2014/main" id="{E1D18B8F-02EC-4005-9BA1-BFF1DCDACD6E}"/>
              </a:ext>
            </a:extLst>
          </p:cNvPr>
          <p:cNvPicPr>
            <a:picLocks noChangeAspect="1"/>
          </p:cNvPicPr>
          <p:nvPr/>
        </p:nvPicPr>
        <p:blipFill>
          <a:blip r:embed="rId3"/>
          <a:stretch>
            <a:fillRect/>
          </a:stretch>
        </p:blipFill>
        <p:spPr>
          <a:xfrm>
            <a:off x="145678" y="450802"/>
            <a:ext cx="5152955" cy="5825079"/>
          </a:xfrm>
          <a:prstGeom prst="rect">
            <a:avLst/>
          </a:prstGeom>
        </p:spPr>
      </p:pic>
      <p:sp>
        <p:nvSpPr>
          <p:cNvPr id="7" name="TextBox 6">
            <a:extLst>
              <a:ext uri="{FF2B5EF4-FFF2-40B4-BE49-F238E27FC236}">
                <a16:creationId xmlns:a16="http://schemas.microsoft.com/office/drawing/2014/main" id="{271AA15C-FBFB-4AA6-B182-673B9FCB2FE8}"/>
              </a:ext>
            </a:extLst>
          </p:cNvPr>
          <p:cNvSpPr txBox="1"/>
          <p:nvPr/>
        </p:nvSpPr>
        <p:spPr>
          <a:xfrm>
            <a:off x="435429" y="81470"/>
            <a:ext cx="6096000" cy="369332"/>
          </a:xfrm>
          <a:prstGeom prst="rect">
            <a:avLst/>
          </a:prstGeom>
          <a:noFill/>
        </p:spPr>
        <p:txBody>
          <a:bodyPr wrap="square">
            <a:spAutoFit/>
          </a:bodyPr>
          <a:lstStyle/>
          <a:p>
            <a:r>
              <a:rPr lang="en-IN" b="1" dirty="0">
                <a:solidFill>
                  <a:srgbClr val="AF2161"/>
                </a:solidFill>
                <a:latin typeface="Roboto" panose="02000000000000000000" pitchFamily="2" charset="0"/>
              </a:rPr>
              <a:t>In :-</a:t>
            </a:r>
            <a:endParaRPr lang="en-IN" b="1" dirty="0">
              <a:solidFill>
                <a:srgbClr val="AF2161"/>
              </a:solidFill>
            </a:endParaRPr>
          </a:p>
        </p:txBody>
      </p:sp>
      <p:sp>
        <p:nvSpPr>
          <p:cNvPr id="9" name="TextBox 8">
            <a:extLst>
              <a:ext uri="{FF2B5EF4-FFF2-40B4-BE49-F238E27FC236}">
                <a16:creationId xmlns:a16="http://schemas.microsoft.com/office/drawing/2014/main" id="{A1317109-0CE0-4521-AEEE-EF141E23E5F9}"/>
              </a:ext>
            </a:extLst>
          </p:cNvPr>
          <p:cNvSpPr txBox="1"/>
          <p:nvPr/>
        </p:nvSpPr>
        <p:spPr>
          <a:xfrm>
            <a:off x="5836801" y="206563"/>
            <a:ext cx="6097554" cy="369332"/>
          </a:xfrm>
          <a:prstGeom prst="rect">
            <a:avLst/>
          </a:prstGeom>
          <a:noFill/>
        </p:spPr>
        <p:txBody>
          <a:bodyPr wrap="square">
            <a:spAutoFit/>
          </a:bodyPr>
          <a:lstStyle/>
          <a:p>
            <a:r>
              <a:rPr lang="en-IN" b="1" dirty="0">
                <a:solidFill>
                  <a:srgbClr val="AF2161"/>
                </a:solidFill>
                <a:latin typeface="Roboto" panose="02000000000000000000" pitchFamily="2" charset="0"/>
              </a:rPr>
              <a:t>Not In :-</a:t>
            </a:r>
            <a:endParaRPr lang="en-IN" b="1" dirty="0">
              <a:solidFill>
                <a:srgbClr val="AF2161"/>
              </a:solidFill>
            </a:endParaRPr>
          </a:p>
        </p:txBody>
      </p:sp>
      <p:pic>
        <p:nvPicPr>
          <p:cNvPr id="6" name="Picture 5">
            <a:extLst>
              <a:ext uri="{FF2B5EF4-FFF2-40B4-BE49-F238E27FC236}">
                <a16:creationId xmlns:a16="http://schemas.microsoft.com/office/drawing/2014/main" id="{A689EEC5-1426-4FDE-A6AA-991C84248E2D}"/>
              </a:ext>
            </a:extLst>
          </p:cNvPr>
          <p:cNvPicPr>
            <a:picLocks noChangeAspect="1"/>
          </p:cNvPicPr>
          <p:nvPr/>
        </p:nvPicPr>
        <p:blipFill>
          <a:blip r:embed="rId4"/>
          <a:stretch>
            <a:fillRect/>
          </a:stretch>
        </p:blipFill>
        <p:spPr>
          <a:xfrm>
            <a:off x="7973961" y="5692794"/>
            <a:ext cx="3303078" cy="1014428"/>
          </a:xfrm>
          <a:prstGeom prst="rect">
            <a:avLst/>
          </a:prstGeom>
        </p:spPr>
      </p:pic>
    </p:spTree>
    <p:extLst>
      <p:ext uri="{BB962C8B-B14F-4D97-AF65-F5344CB8AC3E}">
        <p14:creationId xmlns:p14="http://schemas.microsoft.com/office/powerpoint/2010/main" val="627764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01F7E3-E455-462B-AC35-4881978EAF51}"/>
              </a:ext>
            </a:extLst>
          </p:cNvPr>
          <p:cNvSpPr txBox="1"/>
          <p:nvPr/>
        </p:nvSpPr>
        <p:spPr>
          <a:xfrm>
            <a:off x="566835" y="239877"/>
            <a:ext cx="6097554" cy="369332"/>
          </a:xfrm>
          <a:prstGeom prst="rect">
            <a:avLst/>
          </a:prstGeom>
          <a:noFill/>
        </p:spPr>
        <p:txBody>
          <a:bodyPr wrap="square">
            <a:spAutoFit/>
          </a:bodyPr>
          <a:lstStyle/>
          <a:p>
            <a:r>
              <a:rPr lang="en-IN" b="1" dirty="0">
                <a:solidFill>
                  <a:srgbClr val="AF2161"/>
                </a:solidFill>
                <a:latin typeface="Roboto" panose="02000000000000000000" pitchFamily="2" charset="0"/>
              </a:rPr>
              <a:t>ix  set operations:-</a:t>
            </a:r>
            <a:endParaRPr lang="en-IN" b="1" dirty="0">
              <a:solidFill>
                <a:srgbClr val="AF2161"/>
              </a:solidFill>
            </a:endParaRPr>
          </a:p>
        </p:txBody>
      </p:sp>
      <p:pic>
        <p:nvPicPr>
          <p:cNvPr id="5" name="Picture 4">
            <a:extLst>
              <a:ext uri="{FF2B5EF4-FFF2-40B4-BE49-F238E27FC236}">
                <a16:creationId xmlns:a16="http://schemas.microsoft.com/office/drawing/2014/main" id="{40E667F4-8605-4BA2-B29B-37DA618CE283}"/>
              </a:ext>
            </a:extLst>
          </p:cNvPr>
          <p:cNvPicPr>
            <a:picLocks noChangeAspect="1"/>
          </p:cNvPicPr>
          <p:nvPr/>
        </p:nvPicPr>
        <p:blipFill>
          <a:blip r:embed="rId2"/>
          <a:stretch>
            <a:fillRect/>
          </a:stretch>
        </p:blipFill>
        <p:spPr>
          <a:xfrm>
            <a:off x="566835" y="674524"/>
            <a:ext cx="8806536" cy="3914016"/>
          </a:xfrm>
          <a:prstGeom prst="rect">
            <a:avLst/>
          </a:prstGeom>
        </p:spPr>
      </p:pic>
      <p:pic>
        <p:nvPicPr>
          <p:cNvPr id="6" name="Picture 5">
            <a:extLst>
              <a:ext uri="{FF2B5EF4-FFF2-40B4-BE49-F238E27FC236}">
                <a16:creationId xmlns:a16="http://schemas.microsoft.com/office/drawing/2014/main" id="{BCD7257A-5169-46BE-8B98-5648F02FEA98}"/>
              </a:ext>
            </a:extLst>
          </p:cNvPr>
          <p:cNvPicPr>
            <a:picLocks noChangeAspect="1"/>
          </p:cNvPicPr>
          <p:nvPr/>
        </p:nvPicPr>
        <p:blipFill>
          <a:blip r:embed="rId3"/>
          <a:stretch>
            <a:fillRect/>
          </a:stretch>
        </p:blipFill>
        <p:spPr>
          <a:xfrm>
            <a:off x="5846685" y="4945041"/>
            <a:ext cx="5548341" cy="1703984"/>
          </a:xfrm>
          <a:prstGeom prst="rect">
            <a:avLst/>
          </a:prstGeom>
        </p:spPr>
      </p:pic>
    </p:spTree>
    <p:extLst>
      <p:ext uri="{BB962C8B-B14F-4D97-AF65-F5344CB8AC3E}">
        <p14:creationId xmlns:p14="http://schemas.microsoft.com/office/powerpoint/2010/main" val="1323718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64C94B-183D-4A4F-AD4C-04563177B657}"/>
              </a:ext>
            </a:extLst>
          </p:cNvPr>
          <p:cNvSpPr txBox="1"/>
          <p:nvPr/>
        </p:nvSpPr>
        <p:spPr>
          <a:xfrm>
            <a:off x="3944517" y="392221"/>
            <a:ext cx="6097554" cy="584775"/>
          </a:xfrm>
          <a:prstGeom prst="rect">
            <a:avLst/>
          </a:prstGeom>
          <a:noFill/>
        </p:spPr>
        <p:txBody>
          <a:bodyPr wrap="square">
            <a:spAutoFit/>
          </a:bodyPr>
          <a:lstStyle/>
          <a:p>
            <a:r>
              <a:rPr lang="en-IN" sz="3200" b="1" dirty="0">
                <a:solidFill>
                  <a:srgbClr val="AF2161"/>
                </a:solidFill>
              </a:rPr>
              <a:t>subqueries:-</a:t>
            </a:r>
          </a:p>
        </p:txBody>
      </p:sp>
      <p:pic>
        <p:nvPicPr>
          <p:cNvPr id="5" name="Picture 4">
            <a:extLst>
              <a:ext uri="{FF2B5EF4-FFF2-40B4-BE49-F238E27FC236}">
                <a16:creationId xmlns:a16="http://schemas.microsoft.com/office/drawing/2014/main" id="{7DA680E0-573B-4B13-A139-7A8775E4BBEA}"/>
              </a:ext>
            </a:extLst>
          </p:cNvPr>
          <p:cNvPicPr>
            <a:picLocks noChangeAspect="1"/>
          </p:cNvPicPr>
          <p:nvPr/>
        </p:nvPicPr>
        <p:blipFill>
          <a:blip r:embed="rId2"/>
          <a:stretch>
            <a:fillRect/>
          </a:stretch>
        </p:blipFill>
        <p:spPr>
          <a:xfrm>
            <a:off x="449151" y="1473490"/>
            <a:ext cx="10666464" cy="4014364"/>
          </a:xfrm>
          <a:prstGeom prst="rect">
            <a:avLst/>
          </a:prstGeom>
        </p:spPr>
      </p:pic>
      <p:sp>
        <p:nvSpPr>
          <p:cNvPr id="7" name="TextBox 6">
            <a:extLst>
              <a:ext uri="{FF2B5EF4-FFF2-40B4-BE49-F238E27FC236}">
                <a16:creationId xmlns:a16="http://schemas.microsoft.com/office/drawing/2014/main" id="{B4894C15-1732-45C4-B530-5060409182B7}"/>
              </a:ext>
            </a:extLst>
          </p:cNvPr>
          <p:cNvSpPr txBox="1"/>
          <p:nvPr/>
        </p:nvSpPr>
        <p:spPr>
          <a:xfrm>
            <a:off x="6096000" y="501799"/>
            <a:ext cx="6096000" cy="369332"/>
          </a:xfrm>
          <a:prstGeom prst="rect">
            <a:avLst/>
          </a:prstGeom>
          <a:noFill/>
        </p:spPr>
        <p:txBody>
          <a:bodyPr wrap="square">
            <a:spAutoFit/>
          </a:bodyPr>
          <a:lstStyle/>
          <a:p>
            <a:r>
              <a:rPr lang="en-IN" b="1" dirty="0">
                <a:solidFill>
                  <a:srgbClr val="AF2161"/>
                </a:solidFill>
              </a:rPr>
              <a:t>(using EXISTS / NOT EXISTS , ANY,ALL)</a:t>
            </a:r>
          </a:p>
        </p:txBody>
      </p:sp>
      <p:sp>
        <p:nvSpPr>
          <p:cNvPr id="9" name="TextBox 8">
            <a:extLst>
              <a:ext uri="{FF2B5EF4-FFF2-40B4-BE49-F238E27FC236}">
                <a16:creationId xmlns:a16="http://schemas.microsoft.com/office/drawing/2014/main" id="{A1A0E20F-7221-4E6A-9584-26962FD7C37F}"/>
              </a:ext>
            </a:extLst>
          </p:cNvPr>
          <p:cNvSpPr txBox="1"/>
          <p:nvPr/>
        </p:nvSpPr>
        <p:spPr>
          <a:xfrm>
            <a:off x="457202" y="1134598"/>
            <a:ext cx="6097554" cy="369332"/>
          </a:xfrm>
          <a:prstGeom prst="rect">
            <a:avLst/>
          </a:prstGeom>
          <a:noFill/>
        </p:spPr>
        <p:txBody>
          <a:bodyPr wrap="square">
            <a:spAutoFit/>
          </a:bodyPr>
          <a:lstStyle/>
          <a:p>
            <a:r>
              <a:rPr lang="en-IN" b="1" dirty="0">
                <a:solidFill>
                  <a:srgbClr val="AF2161"/>
                </a:solidFill>
              </a:rPr>
              <a:t>EXISTS:-</a:t>
            </a:r>
          </a:p>
        </p:txBody>
      </p:sp>
      <p:pic>
        <p:nvPicPr>
          <p:cNvPr id="6" name="Picture 5">
            <a:extLst>
              <a:ext uri="{FF2B5EF4-FFF2-40B4-BE49-F238E27FC236}">
                <a16:creationId xmlns:a16="http://schemas.microsoft.com/office/drawing/2014/main" id="{9F2A6747-C2AC-4D6E-8B83-053397580AB9}"/>
              </a:ext>
            </a:extLst>
          </p:cNvPr>
          <p:cNvPicPr>
            <a:picLocks noChangeAspect="1"/>
          </p:cNvPicPr>
          <p:nvPr/>
        </p:nvPicPr>
        <p:blipFill>
          <a:blip r:embed="rId3"/>
          <a:stretch>
            <a:fillRect/>
          </a:stretch>
        </p:blipFill>
        <p:spPr>
          <a:xfrm>
            <a:off x="7334866" y="5510976"/>
            <a:ext cx="3902845" cy="1198626"/>
          </a:xfrm>
          <a:prstGeom prst="rect">
            <a:avLst/>
          </a:prstGeom>
        </p:spPr>
      </p:pic>
    </p:spTree>
    <p:extLst>
      <p:ext uri="{BB962C8B-B14F-4D97-AF65-F5344CB8AC3E}">
        <p14:creationId xmlns:p14="http://schemas.microsoft.com/office/powerpoint/2010/main" val="138192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16FD07-582A-477C-9AF6-5C47EF9E466C}"/>
              </a:ext>
            </a:extLst>
          </p:cNvPr>
          <p:cNvSpPr txBox="1"/>
          <p:nvPr/>
        </p:nvSpPr>
        <p:spPr>
          <a:xfrm>
            <a:off x="207607" y="394605"/>
            <a:ext cx="6097554" cy="369332"/>
          </a:xfrm>
          <a:prstGeom prst="rect">
            <a:avLst/>
          </a:prstGeom>
          <a:noFill/>
        </p:spPr>
        <p:txBody>
          <a:bodyPr wrap="square">
            <a:spAutoFit/>
          </a:bodyPr>
          <a:lstStyle/>
          <a:p>
            <a:r>
              <a:rPr lang="en-IN" b="1" dirty="0">
                <a:solidFill>
                  <a:srgbClr val="AF2161"/>
                </a:solidFill>
              </a:rPr>
              <a:t>ANY:-</a:t>
            </a:r>
          </a:p>
        </p:txBody>
      </p:sp>
      <p:graphicFrame>
        <p:nvGraphicFramePr>
          <p:cNvPr id="6" name="Object 5">
            <a:extLst>
              <a:ext uri="{FF2B5EF4-FFF2-40B4-BE49-F238E27FC236}">
                <a16:creationId xmlns:a16="http://schemas.microsoft.com/office/drawing/2014/main" id="{83A031A8-3A6D-4EEA-A3A4-2D876E25D349}"/>
              </a:ext>
            </a:extLst>
          </p:cNvPr>
          <p:cNvGraphicFramePr>
            <a:graphicFrameLocks noChangeAspect="1"/>
          </p:cNvGraphicFramePr>
          <p:nvPr>
            <p:extLst>
              <p:ext uri="{D42A27DB-BD31-4B8C-83A1-F6EECF244321}">
                <p14:modId xmlns:p14="http://schemas.microsoft.com/office/powerpoint/2010/main" val="1090981270"/>
              </p:ext>
            </p:extLst>
          </p:nvPr>
        </p:nvGraphicFramePr>
        <p:xfrm>
          <a:off x="976203" y="394605"/>
          <a:ext cx="10239594" cy="2624456"/>
        </p:xfrm>
        <a:graphic>
          <a:graphicData uri="http://schemas.openxmlformats.org/presentationml/2006/ole">
            <mc:AlternateContent xmlns:mc="http://schemas.openxmlformats.org/markup-compatibility/2006">
              <mc:Choice xmlns:v="urn:schemas-microsoft-com:vml" Requires="v">
                <p:oleObj name="Bitmap Image" r:id="rId2" imgW="9631800" imgH="2468880" progId="Paint.Picture">
                  <p:embed/>
                </p:oleObj>
              </mc:Choice>
              <mc:Fallback>
                <p:oleObj name="Bitmap Image" r:id="rId2" imgW="9631800" imgH="2468880" progId="Paint.Picture">
                  <p:embed/>
                  <p:pic>
                    <p:nvPicPr>
                      <p:cNvPr id="6" name="Object 5">
                        <a:extLst>
                          <a:ext uri="{FF2B5EF4-FFF2-40B4-BE49-F238E27FC236}">
                            <a16:creationId xmlns:a16="http://schemas.microsoft.com/office/drawing/2014/main" id="{83A031A8-3A6D-4EEA-A3A4-2D876E25D349}"/>
                          </a:ext>
                        </a:extLst>
                      </p:cNvPr>
                      <p:cNvPicPr/>
                      <p:nvPr/>
                    </p:nvPicPr>
                    <p:blipFill>
                      <a:blip r:embed="rId3"/>
                      <a:stretch>
                        <a:fillRect/>
                      </a:stretch>
                    </p:blipFill>
                    <p:spPr>
                      <a:xfrm>
                        <a:off x="976203" y="394605"/>
                        <a:ext cx="10239594" cy="2624456"/>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0A128CC3-710B-43E3-BFCC-11744BB8CE1F}"/>
              </a:ext>
            </a:extLst>
          </p:cNvPr>
          <p:cNvPicPr>
            <a:picLocks noChangeAspect="1"/>
          </p:cNvPicPr>
          <p:nvPr/>
        </p:nvPicPr>
        <p:blipFill>
          <a:blip r:embed="rId4"/>
          <a:stretch>
            <a:fillRect/>
          </a:stretch>
        </p:blipFill>
        <p:spPr>
          <a:xfrm>
            <a:off x="1235204" y="3469608"/>
            <a:ext cx="6873549" cy="2840708"/>
          </a:xfrm>
          <a:prstGeom prst="rect">
            <a:avLst/>
          </a:prstGeom>
        </p:spPr>
      </p:pic>
      <p:sp>
        <p:nvSpPr>
          <p:cNvPr id="14" name="TextBox 13">
            <a:extLst>
              <a:ext uri="{FF2B5EF4-FFF2-40B4-BE49-F238E27FC236}">
                <a16:creationId xmlns:a16="http://schemas.microsoft.com/office/drawing/2014/main" id="{4F5DBCCF-1051-4A1E-A3E8-A12E34FA7ACB}"/>
              </a:ext>
            </a:extLst>
          </p:cNvPr>
          <p:cNvSpPr txBox="1"/>
          <p:nvPr/>
        </p:nvSpPr>
        <p:spPr>
          <a:xfrm>
            <a:off x="338235" y="3469608"/>
            <a:ext cx="6097554" cy="369332"/>
          </a:xfrm>
          <a:prstGeom prst="rect">
            <a:avLst/>
          </a:prstGeom>
          <a:noFill/>
        </p:spPr>
        <p:txBody>
          <a:bodyPr wrap="square">
            <a:spAutoFit/>
          </a:bodyPr>
          <a:lstStyle/>
          <a:p>
            <a:r>
              <a:rPr lang="en-IN" b="1" dirty="0">
                <a:solidFill>
                  <a:srgbClr val="AF2161"/>
                </a:solidFill>
              </a:rPr>
              <a:t>All:-</a:t>
            </a:r>
          </a:p>
        </p:txBody>
      </p:sp>
      <p:pic>
        <p:nvPicPr>
          <p:cNvPr id="7" name="Picture 6">
            <a:extLst>
              <a:ext uri="{FF2B5EF4-FFF2-40B4-BE49-F238E27FC236}">
                <a16:creationId xmlns:a16="http://schemas.microsoft.com/office/drawing/2014/main" id="{4041F886-57B7-4F83-B5BA-83518D189A9E}"/>
              </a:ext>
            </a:extLst>
          </p:cNvPr>
          <p:cNvPicPr>
            <a:picLocks noChangeAspect="1"/>
          </p:cNvPicPr>
          <p:nvPr/>
        </p:nvPicPr>
        <p:blipFill>
          <a:blip r:embed="rId5"/>
          <a:stretch>
            <a:fillRect/>
          </a:stretch>
        </p:blipFill>
        <p:spPr>
          <a:xfrm>
            <a:off x="8478015" y="4842303"/>
            <a:ext cx="3595437" cy="1104216"/>
          </a:xfrm>
          <a:prstGeom prst="rect">
            <a:avLst/>
          </a:prstGeom>
        </p:spPr>
      </p:pic>
    </p:spTree>
    <p:extLst>
      <p:ext uri="{BB962C8B-B14F-4D97-AF65-F5344CB8AC3E}">
        <p14:creationId xmlns:p14="http://schemas.microsoft.com/office/powerpoint/2010/main" val="4038374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8" name="Picture 4" descr="Cartoon background cafe in hungary Royalty Free Vector Image">
            <a:extLst>
              <a:ext uri="{FF2B5EF4-FFF2-40B4-BE49-F238E27FC236}">
                <a16:creationId xmlns:a16="http://schemas.microsoft.com/office/drawing/2014/main" id="{458A4783-8270-4974-8917-4D63E09298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270" b="1097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E8F06A-0757-4B1E-B008-062B442D441C}"/>
              </a:ext>
            </a:extLst>
          </p:cNvPr>
          <p:cNvSpPr txBox="1"/>
          <p:nvPr/>
        </p:nvSpPr>
        <p:spPr>
          <a:xfrm>
            <a:off x="1632857" y="2388637"/>
            <a:ext cx="8892073" cy="1862048"/>
          </a:xfrm>
          <a:prstGeom prst="rect">
            <a:avLst/>
          </a:prstGeom>
          <a:noFill/>
        </p:spPr>
        <p:txBody>
          <a:bodyPr wrap="square">
            <a:spAutoFit/>
          </a:bodyPr>
          <a:lstStyle/>
          <a:p>
            <a:r>
              <a:rPr lang="en-IN" sz="11500" b="1" dirty="0">
                <a:solidFill>
                  <a:srgbClr val="AF2161"/>
                </a:solidFill>
                <a:highlight>
                  <a:srgbClr val="EFDCC4"/>
                </a:highlight>
              </a:rPr>
              <a:t>THANK</a:t>
            </a:r>
            <a:r>
              <a:rPr lang="en-IN" sz="9600" b="1" dirty="0">
                <a:solidFill>
                  <a:srgbClr val="AF2161"/>
                </a:solidFill>
                <a:highlight>
                  <a:srgbClr val="EFDCC4"/>
                </a:highlight>
              </a:rPr>
              <a:t> </a:t>
            </a:r>
            <a:r>
              <a:rPr lang="en-IN" sz="11500" b="1" dirty="0">
                <a:solidFill>
                  <a:srgbClr val="AF2161"/>
                </a:solidFill>
                <a:highlight>
                  <a:srgbClr val="EFDCC4"/>
                </a:highlight>
              </a:rPr>
              <a:t>YOU</a:t>
            </a:r>
            <a:r>
              <a:rPr lang="en-IN" sz="9600" b="1" dirty="0">
                <a:solidFill>
                  <a:srgbClr val="AF2161"/>
                </a:solidFill>
                <a:highlight>
                  <a:srgbClr val="EFDCC4"/>
                </a:highlight>
              </a:rPr>
              <a:t> </a:t>
            </a:r>
            <a:r>
              <a:rPr lang="en-IN" sz="11500" b="1" dirty="0">
                <a:solidFill>
                  <a:srgbClr val="AF2161"/>
                </a:solidFill>
                <a:highlight>
                  <a:srgbClr val="EFDCC4"/>
                </a:highlight>
              </a:rPr>
              <a:t>:)</a:t>
            </a:r>
            <a:endParaRPr lang="en-IN" sz="9600" b="1" dirty="0">
              <a:solidFill>
                <a:srgbClr val="AF2161"/>
              </a:solidFill>
              <a:highlight>
                <a:srgbClr val="EFDCC4"/>
              </a:highlight>
            </a:endParaRPr>
          </a:p>
        </p:txBody>
      </p:sp>
    </p:spTree>
    <p:extLst>
      <p:ext uri="{BB962C8B-B14F-4D97-AF65-F5344CB8AC3E}">
        <p14:creationId xmlns:p14="http://schemas.microsoft.com/office/powerpoint/2010/main" val="4089912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13DDE4-A14F-422F-A81B-5C29334138F9}"/>
              </a:ext>
            </a:extLst>
          </p:cNvPr>
          <p:cNvPicPr>
            <a:picLocks noChangeAspect="1"/>
          </p:cNvPicPr>
          <p:nvPr/>
        </p:nvPicPr>
        <p:blipFill>
          <a:blip r:embed="rId2"/>
          <a:stretch>
            <a:fillRect/>
          </a:stretch>
        </p:blipFill>
        <p:spPr>
          <a:xfrm>
            <a:off x="188370" y="0"/>
            <a:ext cx="8803230" cy="6858000"/>
          </a:xfrm>
          <a:prstGeom prst="rect">
            <a:avLst/>
          </a:prstGeom>
        </p:spPr>
      </p:pic>
      <p:pic>
        <p:nvPicPr>
          <p:cNvPr id="4" name="Picture 2" descr="Cartoon Of Waiter Holding Tray With Empty Or Blank Sign Stock Illustration  - Download Image Now - iStock">
            <a:extLst>
              <a:ext uri="{FF2B5EF4-FFF2-40B4-BE49-F238E27FC236}">
                <a16:creationId xmlns:a16="http://schemas.microsoft.com/office/drawing/2014/main" id="{68585909-F549-48F2-A8D3-4FE9D4FC3E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64" r="15701"/>
          <a:stretch/>
        </p:blipFill>
        <p:spPr bwMode="auto">
          <a:xfrm>
            <a:off x="8991600" y="845624"/>
            <a:ext cx="3200400" cy="54963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3B14DD-E83F-4F50-9992-7CFE63FF8F83}"/>
              </a:ext>
            </a:extLst>
          </p:cNvPr>
          <p:cNvSpPr txBox="1"/>
          <p:nvPr/>
        </p:nvSpPr>
        <p:spPr>
          <a:xfrm>
            <a:off x="9321283" y="1604865"/>
            <a:ext cx="1492898" cy="830997"/>
          </a:xfrm>
          <a:prstGeom prst="rect">
            <a:avLst/>
          </a:prstGeom>
          <a:noFill/>
        </p:spPr>
        <p:txBody>
          <a:bodyPr wrap="square">
            <a:spAutoFit/>
          </a:bodyPr>
          <a:lstStyle/>
          <a:p>
            <a:r>
              <a:rPr lang="en-US" sz="2400" b="1" dirty="0">
                <a:solidFill>
                  <a:srgbClr val="AF2161"/>
                </a:solidFill>
                <a:latin typeface="Times New Roman" panose="02020603050405020304" pitchFamily="18" charset="0"/>
                <a:cs typeface="Times New Roman" panose="02020603050405020304" pitchFamily="18" charset="0"/>
              </a:rPr>
              <a:t>Schema Diagram:</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4345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EE179D31-F587-4063-BF61-C1979BC1C968}"/>
              </a:ext>
            </a:extLst>
          </p:cNvPr>
          <p:cNvPicPr>
            <a:picLocks noChangeAspect="1"/>
          </p:cNvPicPr>
          <p:nvPr/>
        </p:nvPicPr>
        <p:blipFill rotWithShape="1">
          <a:blip r:embed="rId2"/>
          <a:srcRect b="4189"/>
          <a:stretch/>
        </p:blipFill>
        <p:spPr>
          <a:xfrm>
            <a:off x="4109884" y="161682"/>
            <a:ext cx="8082116" cy="6534635"/>
          </a:xfrm>
          <a:prstGeom prst="rect">
            <a:avLst/>
          </a:prstGeom>
        </p:spPr>
      </p:pic>
      <p:pic>
        <p:nvPicPr>
          <p:cNvPr id="10" name="Picture 2" descr="Cartoon Of Waiter Holding Tray With Empty Or Blank Sign Stock Illustration  - Download Image Now - iStock">
            <a:extLst>
              <a:ext uri="{FF2B5EF4-FFF2-40B4-BE49-F238E27FC236}">
                <a16:creationId xmlns:a16="http://schemas.microsoft.com/office/drawing/2014/main" id="{9D677311-FA3E-42F1-AFF7-CEE75CCA1D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64" r="15701"/>
          <a:stretch/>
        </p:blipFill>
        <p:spPr bwMode="auto">
          <a:xfrm>
            <a:off x="352867" y="555371"/>
            <a:ext cx="3200400" cy="549635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7B9D9A4-279C-4D85-A35F-4CC9C3F2604E}"/>
              </a:ext>
            </a:extLst>
          </p:cNvPr>
          <p:cNvSpPr txBox="1"/>
          <p:nvPr/>
        </p:nvSpPr>
        <p:spPr>
          <a:xfrm>
            <a:off x="749413" y="1395016"/>
            <a:ext cx="1495352" cy="984885"/>
          </a:xfrm>
          <a:prstGeom prst="rect">
            <a:avLst/>
          </a:prstGeom>
          <a:noFill/>
        </p:spPr>
        <p:txBody>
          <a:bodyPr wrap="square">
            <a:spAutoFit/>
          </a:bodyPr>
          <a:lstStyle/>
          <a:p>
            <a:r>
              <a:rPr lang="en-US" sz="2000" b="1" dirty="0">
                <a:solidFill>
                  <a:srgbClr val="AF2161"/>
                </a:solidFill>
              </a:rPr>
              <a:t>Relational </a:t>
            </a:r>
          </a:p>
          <a:p>
            <a:r>
              <a:rPr lang="en-US" sz="2000" b="1" dirty="0">
                <a:solidFill>
                  <a:srgbClr val="AF2161"/>
                </a:solidFill>
              </a:rPr>
              <a:t>Schema:-</a:t>
            </a:r>
          </a:p>
          <a:p>
            <a:endParaRPr lang="en-IN" sz="1600" dirty="0">
              <a:solidFill>
                <a:srgbClr val="AF2161"/>
              </a:solidFill>
            </a:endParaRPr>
          </a:p>
        </p:txBody>
      </p:sp>
    </p:spTree>
    <p:extLst>
      <p:ext uri="{BB962C8B-B14F-4D97-AF65-F5344CB8AC3E}">
        <p14:creationId xmlns:p14="http://schemas.microsoft.com/office/powerpoint/2010/main" val="3516153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AFD3F6-206F-455E-B755-B25E82229F58}"/>
              </a:ext>
            </a:extLst>
          </p:cNvPr>
          <p:cNvPicPr>
            <a:picLocks noChangeAspect="1"/>
          </p:cNvPicPr>
          <p:nvPr/>
        </p:nvPicPr>
        <p:blipFill>
          <a:blip r:embed="rId2"/>
          <a:stretch>
            <a:fillRect/>
          </a:stretch>
        </p:blipFill>
        <p:spPr>
          <a:xfrm>
            <a:off x="256998" y="0"/>
            <a:ext cx="9816469" cy="2405452"/>
          </a:xfrm>
          <a:prstGeom prst="rect">
            <a:avLst/>
          </a:prstGeom>
        </p:spPr>
      </p:pic>
      <p:pic>
        <p:nvPicPr>
          <p:cNvPr id="37" name="Picture 36">
            <a:extLst>
              <a:ext uri="{FF2B5EF4-FFF2-40B4-BE49-F238E27FC236}">
                <a16:creationId xmlns:a16="http://schemas.microsoft.com/office/drawing/2014/main" id="{F646A7D0-32A0-489D-9ED9-7E37044B4C24}"/>
              </a:ext>
            </a:extLst>
          </p:cNvPr>
          <p:cNvPicPr>
            <a:picLocks noChangeAspect="1"/>
          </p:cNvPicPr>
          <p:nvPr/>
        </p:nvPicPr>
        <p:blipFill>
          <a:blip r:embed="rId3"/>
          <a:stretch>
            <a:fillRect/>
          </a:stretch>
        </p:blipFill>
        <p:spPr>
          <a:xfrm>
            <a:off x="256998" y="2469356"/>
            <a:ext cx="9324356" cy="2405451"/>
          </a:xfrm>
          <a:prstGeom prst="rect">
            <a:avLst/>
          </a:prstGeom>
        </p:spPr>
      </p:pic>
      <p:pic>
        <p:nvPicPr>
          <p:cNvPr id="3" name="Picture 2">
            <a:extLst>
              <a:ext uri="{FF2B5EF4-FFF2-40B4-BE49-F238E27FC236}">
                <a16:creationId xmlns:a16="http://schemas.microsoft.com/office/drawing/2014/main" id="{97CB5150-5B08-4814-8EAA-45C3599DF1FB}"/>
              </a:ext>
            </a:extLst>
          </p:cNvPr>
          <p:cNvPicPr>
            <a:picLocks noChangeAspect="1"/>
          </p:cNvPicPr>
          <p:nvPr/>
        </p:nvPicPr>
        <p:blipFill>
          <a:blip r:embed="rId4"/>
          <a:stretch>
            <a:fillRect/>
          </a:stretch>
        </p:blipFill>
        <p:spPr>
          <a:xfrm>
            <a:off x="6456784" y="4151042"/>
            <a:ext cx="5019869" cy="2448638"/>
          </a:xfrm>
          <a:prstGeom prst="rect">
            <a:avLst/>
          </a:prstGeom>
        </p:spPr>
      </p:pic>
    </p:spTree>
    <p:extLst>
      <p:ext uri="{BB962C8B-B14F-4D97-AF65-F5344CB8AC3E}">
        <p14:creationId xmlns:p14="http://schemas.microsoft.com/office/powerpoint/2010/main" val="4028749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EBAE74E2-EDB7-40E7-9E20-FFE1B40A6D41}"/>
              </a:ext>
            </a:extLst>
          </p:cNvPr>
          <p:cNvPicPr>
            <a:picLocks noChangeAspect="1"/>
          </p:cNvPicPr>
          <p:nvPr/>
        </p:nvPicPr>
        <p:blipFill rotWithShape="1">
          <a:blip r:embed="rId2"/>
          <a:srcRect l="70726" t="20" r="2419" b="22007"/>
          <a:stretch/>
        </p:blipFill>
        <p:spPr>
          <a:xfrm>
            <a:off x="8330431" y="440977"/>
            <a:ext cx="3574125" cy="5837411"/>
          </a:xfrm>
          <a:prstGeom prst="rect">
            <a:avLst/>
          </a:prstGeom>
        </p:spPr>
      </p:pic>
      <p:pic>
        <p:nvPicPr>
          <p:cNvPr id="5" name="Picture 4">
            <a:extLst>
              <a:ext uri="{FF2B5EF4-FFF2-40B4-BE49-F238E27FC236}">
                <a16:creationId xmlns:a16="http://schemas.microsoft.com/office/drawing/2014/main" id="{4887E7AE-B480-4D39-A743-1B0387FD7927}"/>
              </a:ext>
            </a:extLst>
          </p:cNvPr>
          <p:cNvPicPr>
            <a:picLocks noChangeAspect="1"/>
          </p:cNvPicPr>
          <p:nvPr/>
        </p:nvPicPr>
        <p:blipFill rotWithShape="1">
          <a:blip r:embed="rId3"/>
          <a:srcRect r="3639"/>
          <a:stretch/>
        </p:blipFill>
        <p:spPr>
          <a:xfrm>
            <a:off x="150176" y="1002891"/>
            <a:ext cx="8543894" cy="5147678"/>
          </a:xfrm>
          <a:prstGeom prst="rect">
            <a:avLst/>
          </a:prstGeom>
        </p:spPr>
      </p:pic>
      <p:sp>
        <p:nvSpPr>
          <p:cNvPr id="7" name="TextBox 6">
            <a:extLst>
              <a:ext uri="{FF2B5EF4-FFF2-40B4-BE49-F238E27FC236}">
                <a16:creationId xmlns:a16="http://schemas.microsoft.com/office/drawing/2014/main" id="{CBC329D0-5945-4B80-B354-F034DB59E8E2}"/>
              </a:ext>
            </a:extLst>
          </p:cNvPr>
          <p:cNvSpPr txBox="1"/>
          <p:nvPr/>
        </p:nvSpPr>
        <p:spPr>
          <a:xfrm>
            <a:off x="2366865" y="353488"/>
            <a:ext cx="6096000" cy="707886"/>
          </a:xfrm>
          <a:prstGeom prst="rect">
            <a:avLst/>
          </a:prstGeom>
          <a:noFill/>
        </p:spPr>
        <p:txBody>
          <a:bodyPr wrap="square">
            <a:spAutoFit/>
          </a:bodyPr>
          <a:lstStyle/>
          <a:p>
            <a:r>
              <a:rPr lang="en-US" sz="4000" b="1" dirty="0">
                <a:solidFill>
                  <a:srgbClr val="AF2161"/>
                </a:solidFill>
              </a:rPr>
              <a:t>NORMALISATION:-</a:t>
            </a:r>
            <a:endParaRPr lang="en-IN" sz="4000" dirty="0"/>
          </a:p>
        </p:txBody>
      </p:sp>
    </p:spTree>
    <p:extLst>
      <p:ext uri="{BB962C8B-B14F-4D97-AF65-F5344CB8AC3E}">
        <p14:creationId xmlns:p14="http://schemas.microsoft.com/office/powerpoint/2010/main" val="2424093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7E3820-28FA-4660-9FC2-5F411D5AB3C4}"/>
              </a:ext>
            </a:extLst>
          </p:cNvPr>
          <p:cNvPicPr>
            <a:picLocks noChangeAspect="1"/>
          </p:cNvPicPr>
          <p:nvPr/>
        </p:nvPicPr>
        <p:blipFill rotWithShape="1">
          <a:blip r:embed="rId2"/>
          <a:srcRect r="34634"/>
          <a:stretch/>
        </p:blipFill>
        <p:spPr>
          <a:xfrm>
            <a:off x="336582" y="176212"/>
            <a:ext cx="4949793" cy="6505575"/>
          </a:xfrm>
          <a:prstGeom prst="rect">
            <a:avLst/>
          </a:prstGeom>
        </p:spPr>
      </p:pic>
      <p:pic>
        <p:nvPicPr>
          <p:cNvPr id="1028" name="Picture 4" descr="Waiter Serving People at Restaurant Table, Cartoon Waitress Woman Stock  Vector - Illustration of wine, food: 213051269">
            <a:extLst>
              <a:ext uri="{FF2B5EF4-FFF2-40B4-BE49-F238E27FC236}">
                <a16:creationId xmlns:a16="http://schemas.microsoft.com/office/drawing/2014/main" id="{4A5DF360-C605-4316-8CAA-F90C4BA08B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20" t="-439" r="9433" b="16667"/>
          <a:stretch/>
        </p:blipFill>
        <p:spPr bwMode="auto">
          <a:xfrm>
            <a:off x="5162948" y="625152"/>
            <a:ext cx="6760814" cy="5444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269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B3FF20-3BB9-4DAB-A874-94440C874D7A}"/>
              </a:ext>
            </a:extLst>
          </p:cNvPr>
          <p:cNvPicPr>
            <a:picLocks noChangeAspect="1"/>
          </p:cNvPicPr>
          <p:nvPr/>
        </p:nvPicPr>
        <p:blipFill>
          <a:blip r:embed="rId2"/>
          <a:stretch>
            <a:fillRect/>
          </a:stretch>
        </p:blipFill>
        <p:spPr>
          <a:xfrm>
            <a:off x="292100" y="466725"/>
            <a:ext cx="12192000" cy="2962275"/>
          </a:xfrm>
          <a:prstGeom prst="rect">
            <a:avLst/>
          </a:prstGeom>
        </p:spPr>
      </p:pic>
      <p:pic>
        <p:nvPicPr>
          <p:cNvPr id="3076" name="Picture 4" descr="Restaurant guest in flat style Royalty Free Vector Image">
            <a:extLst>
              <a:ext uri="{FF2B5EF4-FFF2-40B4-BE49-F238E27FC236}">
                <a16:creationId xmlns:a16="http://schemas.microsoft.com/office/drawing/2014/main" id="{88A58EB7-9B2F-49C2-A1AA-D0949EF59B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11" b="20694"/>
          <a:stretch/>
        </p:blipFill>
        <p:spPr bwMode="auto">
          <a:xfrm>
            <a:off x="6570197" y="2905125"/>
            <a:ext cx="5329703" cy="37814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remium Vector | Chefs, sommelier and waitress cartoon characters.  restaurant kitchen team concept">
            <a:extLst>
              <a:ext uri="{FF2B5EF4-FFF2-40B4-BE49-F238E27FC236}">
                <a16:creationId xmlns:a16="http://schemas.microsoft.com/office/drawing/2014/main" id="{3A6DD264-E2C8-455A-97C7-60DDAAD106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 y="2986088"/>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023697"/>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938</TotalTime>
  <Words>341</Words>
  <Application>Microsoft Office PowerPoint</Application>
  <PresentationFormat>Widescreen</PresentationFormat>
  <Paragraphs>54</Paragraphs>
  <Slides>34</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2" baseType="lpstr">
      <vt:lpstr>Arial</vt:lpstr>
      <vt:lpstr>Calibri</vt:lpstr>
      <vt:lpstr>Calibri Light</vt:lpstr>
      <vt:lpstr>Roboto</vt:lpstr>
      <vt:lpstr>Times New Roman</vt:lpstr>
      <vt:lpstr>Wingdings</vt:lpstr>
      <vt:lpstr>Office Theme</vt:lpstr>
      <vt:lpstr>Bitmap Image</vt:lpstr>
      <vt:lpstr>HOTEL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MANAGEMENT SYSTEM</dc:title>
  <dc:creator>Harshini Vemuri</dc:creator>
  <cp:lastModifiedBy>Harshini Vemuri</cp:lastModifiedBy>
  <cp:revision>6</cp:revision>
  <dcterms:created xsi:type="dcterms:W3CDTF">2021-12-23T09:57:14Z</dcterms:created>
  <dcterms:modified xsi:type="dcterms:W3CDTF">2023-06-20T03:49:19Z</dcterms:modified>
</cp:coreProperties>
</file>